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68580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E8A"/>
    <a:srgbClr val="CFC1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209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3712" y="6496"/>
      </p:cViewPr>
      <p:guideLst>
        <p:guide orient="horz" pos="115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362274"/>
            <a:ext cx="582930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0726400"/>
            <a:ext cx="480060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464742"/>
            <a:ext cx="1543050" cy="312081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464742"/>
            <a:ext cx="4514850" cy="31208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23503469"/>
            <a:ext cx="5829300" cy="72644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15502474"/>
            <a:ext cx="5829300" cy="80009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8534406"/>
            <a:ext cx="3028950" cy="24138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8534406"/>
            <a:ext cx="3028950" cy="24138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8187269"/>
            <a:ext cx="3030141" cy="3412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1599333"/>
            <a:ext cx="3030141" cy="210735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8187269"/>
            <a:ext cx="3031331" cy="3412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11599333"/>
            <a:ext cx="3031331" cy="210735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1456269"/>
            <a:ext cx="2256235" cy="6197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1456270"/>
            <a:ext cx="3833813" cy="312166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7653870"/>
            <a:ext cx="2256235" cy="250190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25603203"/>
            <a:ext cx="4114800" cy="30226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3268133"/>
            <a:ext cx="4114800" cy="2194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28625806"/>
            <a:ext cx="4114800" cy="42925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1464736"/>
            <a:ext cx="6172200" cy="609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8534406"/>
            <a:ext cx="6172200" cy="24138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33900538"/>
            <a:ext cx="1600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33900538"/>
            <a:ext cx="21717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33900538"/>
            <a:ext cx="1600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5706757"/>
            <a:ext cx="6858000" cy="6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435013" y="2252917"/>
            <a:ext cx="45719" cy="3345384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195242" y="2259269"/>
            <a:ext cx="49734" cy="3345384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480736" y="34721800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80741" y="34721800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80713" y="27827872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80760" y="22910985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256092" y="34565525"/>
            <a:ext cx="1620629" cy="5864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708747" y="34355863"/>
            <a:ext cx="310529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6276272" y="33829155"/>
            <a:ext cx="422627" cy="368303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98028" y="33529550"/>
            <a:ext cx="1292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Cup Anemometer</a:t>
            </a:r>
            <a:endParaRPr lang="en-US" sz="1200" dirty="0"/>
          </a:p>
        </p:txBody>
      </p:sp>
      <p:cxnSp>
        <p:nvCxnSpPr>
          <p:cNvPr id="32" name="Straight Connector 31"/>
          <p:cNvCxnSpPr/>
          <p:nvPr/>
        </p:nvCxnSpPr>
        <p:spPr>
          <a:xfrm rot="10800000">
            <a:off x="1968964" y="34605116"/>
            <a:ext cx="452506" cy="635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173092" y="33908054"/>
            <a:ext cx="254000" cy="237292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94856" y="33604694"/>
            <a:ext cx="1028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Temperature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237978" y="32395476"/>
            <a:ext cx="385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3m</a:t>
            </a:r>
            <a:endParaRPr lang="en-US" sz="1200" dirty="0"/>
          </a:p>
        </p:txBody>
      </p:sp>
      <p:cxnSp>
        <p:nvCxnSpPr>
          <p:cNvPr id="87" name="Straight Arrow Connector 86"/>
          <p:cNvCxnSpPr/>
          <p:nvPr/>
        </p:nvCxnSpPr>
        <p:spPr>
          <a:xfrm rot="10800000">
            <a:off x="6303434" y="33313598"/>
            <a:ext cx="368302" cy="25326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1155702" y="33364672"/>
            <a:ext cx="339194" cy="292236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37880" y="27950785"/>
            <a:ext cx="385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7m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2480739" y="17001879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0" y="34598763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6019276" y="32283402"/>
            <a:ext cx="284158" cy="228601"/>
          </a:xfrm>
          <a:prstGeom prst="straightConnector1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925561" y="32474885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Acoustic Depth Gauge</a:t>
            </a:r>
            <a:endParaRPr lang="en-US" sz="1200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0" y="27944433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480687" y="13068399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-245" y="35713111"/>
            <a:ext cx="1619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(Meters above ground)</a:t>
            </a:r>
            <a:endParaRPr lang="en-US" sz="1200" dirty="0"/>
          </a:p>
        </p:txBody>
      </p:sp>
      <p:cxnSp>
        <p:nvCxnSpPr>
          <p:cNvPr id="81" name="Straight Connector 80"/>
          <p:cNvCxnSpPr/>
          <p:nvPr/>
        </p:nvCxnSpPr>
        <p:spPr>
          <a:xfrm rot="16200000" flipH="1">
            <a:off x="-323154" y="35159110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-7299" y="20186576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-7306" y="19072228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72706" y="20192928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14m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289187" y="13551304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20m</a:t>
            </a:r>
            <a:endParaRPr lang="en-US" sz="1200" dirty="0"/>
          </a:p>
        </p:txBody>
      </p:sp>
      <p:cxnSp>
        <p:nvCxnSpPr>
          <p:cNvPr id="132" name="Straight Connector 131"/>
          <p:cNvCxnSpPr/>
          <p:nvPr/>
        </p:nvCxnSpPr>
        <p:spPr>
          <a:xfrm>
            <a:off x="-7320" y="13544952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272706" y="8011321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25m</a:t>
            </a:r>
            <a:endParaRPr lang="en-US" sz="1200" dirty="0"/>
          </a:p>
        </p:txBody>
      </p:sp>
      <p:cxnSp>
        <p:nvCxnSpPr>
          <p:cNvPr id="184" name="Straight Connector 183"/>
          <p:cNvCxnSpPr/>
          <p:nvPr/>
        </p:nvCxnSpPr>
        <p:spPr>
          <a:xfrm>
            <a:off x="0" y="33484414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-7285" y="32389124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-7285" y="31284304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-7285" y="30173131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0" y="29058782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-210" y="26836437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0" y="25720205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-7292" y="22396216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rot="16200000" flipH="1">
            <a:off x="-323134" y="34051115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16200000" flipH="1">
            <a:off x="-323127" y="32943119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16200000" flipH="1">
            <a:off x="-323120" y="31841475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16200000" flipH="1">
            <a:off x="-323113" y="30733478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rot="16200000" flipH="1">
            <a:off x="-323106" y="29619129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rot="16200000" flipH="1">
            <a:off x="-323161" y="28504780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rot="16200000" flipH="1">
            <a:off x="-316079" y="27390432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rot="16200000" flipH="1">
            <a:off x="-316086" y="26288787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rot="16200000" flipH="1">
            <a:off x="-316093" y="25166203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0" y="24605856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rot="16200000" flipH="1">
            <a:off x="-316072" y="24051855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0" y="23497860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rot="16200000" flipH="1">
            <a:off x="-316065" y="22950211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rot="16200000" flipH="1">
            <a:off x="-316058" y="21848567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-7292" y="21294572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rot="16200000" flipH="1">
            <a:off x="-323168" y="20746923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rot="16200000" flipH="1">
            <a:off x="-323175" y="19632575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rot="16200000" flipH="1">
            <a:off x="-323182" y="18524579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-7313" y="17970584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-231" y="16856236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 rot="16200000" flipH="1">
            <a:off x="-323189" y="17422935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rot="16200000" flipH="1">
            <a:off x="-316051" y="16314939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-7320" y="15754592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rot="16200000" flipH="1">
            <a:off x="-316100" y="15206943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0" y="14652948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rot="16200000" flipH="1">
            <a:off x="-316107" y="14105299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rot="16200000" flipH="1">
            <a:off x="-323196" y="12997303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-175" y="12443308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rot="16200000" flipH="1">
            <a:off x="-323203" y="11889306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-7327" y="11335311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rot="16200000" flipH="1">
            <a:off x="-323210" y="10781309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-238" y="10220962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rot="16200000" flipH="1">
            <a:off x="-323217" y="9666961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0" y="9112966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rot="16200000" flipH="1">
            <a:off x="-323224" y="8558964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-238" y="8004969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0" y="6896973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rot="16200000" flipH="1">
            <a:off x="-316044" y="7457320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rot="16200000" flipH="1">
            <a:off x="-316037" y="6342972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-7355" y="5782625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rot="16200000" flipH="1">
            <a:off x="-316030" y="5228623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-7355" y="4674628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rot="16200000" flipH="1">
            <a:off x="-316114" y="4126979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>
            <a:off x="-245" y="3566632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rot="16200000" flipH="1">
            <a:off x="-316023" y="3018982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>
            <a:off x="0" y="2464987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272706" y="2520033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30m</a:t>
            </a:r>
            <a:endParaRPr lang="en-US" sz="1200" dirty="0"/>
          </a:p>
        </p:txBody>
      </p:sp>
      <p:cxnSp>
        <p:nvCxnSpPr>
          <p:cNvPr id="249" name="Straight Connector 248"/>
          <p:cNvCxnSpPr/>
          <p:nvPr/>
        </p:nvCxnSpPr>
        <p:spPr>
          <a:xfrm flipV="1">
            <a:off x="2480736" y="33736842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>
            <a:off x="2480741" y="33736842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 flipV="1">
            <a:off x="2480730" y="32758236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2480725" y="32751884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V="1">
            <a:off x="2480746" y="31766926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2480725" y="31766926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 flipV="1">
            <a:off x="2480725" y="30795000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2480720" y="30788648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2480720" y="29797338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 flipV="1">
            <a:off x="2480725" y="29803690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V="1">
            <a:off x="2480720" y="28819182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2480746" y="28819182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flipV="1">
            <a:off x="2480720" y="27834224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/>
          <p:nvPr/>
        </p:nvCxnSpPr>
        <p:spPr>
          <a:xfrm flipV="1">
            <a:off x="2480751" y="26836437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2480751" y="26830085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flipV="1">
            <a:off x="2480758" y="25857831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2480758" y="25851479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flipV="1">
            <a:off x="2480713" y="24880901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2480758" y="24880901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 flipV="1">
            <a:off x="2480713" y="23895943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2480706" y="23895943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flipV="1">
            <a:off x="2480706" y="22917337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flipV="1">
            <a:off x="2480765" y="21932379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2480701" y="21926027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 flipV="1">
            <a:off x="2480765" y="20941069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/>
          <p:nvPr/>
        </p:nvCxnSpPr>
        <p:spPr>
          <a:xfrm flipV="1">
            <a:off x="2480765" y="19956753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>
            <a:off x="2480701" y="20941069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2480701" y="19956753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2480765" y="18971795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>
            <a:off x="2480701" y="18971795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flipV="1">
            <a:off x="2480765" y="17993189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2480765" y="17993189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 flipV="1">
            <a:off x="2480770" y="17008231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V="1">
            <a:off x="2480770" y="16023273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>
            <a:off x="2480739" y="16023273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480701" y="15044667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>
            <a:off x="2480694" y="15044667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/>
          <p:nvPr/>
        </p:nvCxnSpPr>
        <p:spPr>
          <a:xfrm flipV="1">
            <a:off x="2480701" y="14059709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2480770" y="14053357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 flipV="1">
            <a:off x="2480694" y="13074751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/>
          <p:nvPr/>
        </p:nvCxnSpPr>
        <p:spPr>
          <a:xfrm flipV="1">
            <a:off x="2480777" y="12089793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>
            <a:off x="2480687" y="12089793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/>
        </p:nvCxnSpPr>
        <p:spPr>
          <a:xfrm flipV="1">
            <a:off x="2480687" y="11111187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>
            <a:off x="2480680" y="11111187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 flipV="1">
            <a:off x="2480777" y="10126229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>
            <a:off x="2480680" y="10126229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flipV="1">
            <a:off x="2480680" y="9141271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>
            <a:off x="2480777" y="9141271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/>
          <p:nvPr/>
        </p:nvCxnSpPr>
        <p:spPr>
          <a:xfrm flipV="1">
            <a:off x="2480680" y="8162665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>
            <a:off x="2480777" y="8162665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/>
          <p:nvPr/>
        </p:nvCxnSpPr>
        <p:spPr>
          <a:xfrm flipV="1">
            <a:off x="2480680" y="7184059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>
            <a:off x="2480673" y="7177707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flipV="1">
            <a:off x="2480784" y="6192749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/>
          <p:nvPr/>
        </p:nvCxnSpPr>
        <p:spPr>
          <a:xfrm>
            <a:off x="2480784" y="6192749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 flipV="1">
            <a:off x="2480673" y="5207791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>
            <a:off x="2480784" y="5201439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 flipV="1">
            <a:off x="2480791" y="4222833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>
            <a:off x="2480791" y="4216481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 flipV="1">
            <a:off x="2480798" y="3237875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>
            <a:off x="2480798" y="3237875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/>
          <p:nvPr/>
        </p:nvCxnSpPr>
        <p:spPr>
          <a:xfrm rot="10800000">
            <a:off x="1968964" y="33497120"/>
            <a:ext cx="452506" cy="635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9" name="Rectangle 318"/>
          <p:cNvSpPr/>
          <p:nvPr/>
        </p:nvSpPr>
        <p:spPr>
          <a:xfrm>
            <a:off x="1824567" y="33393406"/>
            <a:ext cx="225818" cy="10371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8" name="Straight Connector 327"/>
          <p:cNvCxnSpPr/>
          <p:nvPr/>
        </p:nvCxnSpPr>
        <p:spPr>
          <a:xfrm rot="16200000" flipH="1">
            <a:off x="5763553" y="34463471"/>
            <a:ext cx="202512" cy="1593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4" name="Rectangle 333"/>
          <p:cNvSpPr/>
          <p:nvPr/>
        </p:nvSpPr>
        <p:spPr>
          <a:xfrm>
            <a:off x="4256092" y="33467797"/>
            <a:ext cx="1620629" cy="5864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6020920" y="34278106"/>
            <a:ext cx="148920" cy="169809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Trapezoid 347"/>
          <p:cNvSpPr/>
          <p:nvPr/>
        </p:nvSpPr>
        <p:spPr>
          <a:xfrm rot="10800000" flipV="1">
            <a:off x="1714139" y="33313598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Trapezoid 348"/>
          <p:cNvSpPr/>
          <p:nvPr/>
        </p:nvSpPr>
        <p:spPr>
          <a:xfrm rot="10800000" flipV="1">
            <a:off x="1716900" y="33244402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Trapezoid 352"/>
          <p:cNvSpPr/>
          <p:nvPr/>
        </p:nvSpPr>
        <p:spPr>
          <a:xfrm rot="10800000" flipV="1">
            <a:off x="1714139" y="33175206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Trapezoid 353"/>
          <p:cNvSpPr/>
          <p:nvPr/>
        </p:nvSpPr>
        <p:spPr>
          <a:xfrm rot="10800000" flipV="1">
            <a:off x="1714139" y="33106010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Trapezoid 354"/>
          <p:cNvSpPr/>
          <p:nvPr/>
        </p:nvSpPr>
        <p:spPr>
          <a:xfrm rot="10800000" flipV="1">
            <a:off x="1714138" y="33043702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Rectangle 355"/>
          <p:cNvSpPr/>
          <p:nvPr/>
        </p:nvSpPr>
        <p:spPr>
          <a:xfrm>
            <a:off x="1824567" y="34501402"/>
            <a:ext cx="225818" cy="10371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Trapezoid 356"/>
          <p:cNvSpPr/>
          <p:nvPr/>
        </p:nvSpPr>
        <p:spPr>
          <a:xfrm rot="10800000" flipV="1">
            <a:off x="1714137" y="34432206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Trapezoid 357"/>
          <p:cNvSpPr/>
          <p:nvPr/>
        </p:nvSpPr>
        <p:spPr>
          <a:xfrm rot="10800000" flipV="1">
            <a:off x="1714137" y="34363010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Trapezoid 358"/>
          <p:cNvSpPr/>
          <p:nvPr/>
        </p:nvSpPr>
        <p:spPr>
          <a:xfrm rot="10800000" flipV="1">
            <a:off x="1716900" y="34293814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Trapezoid 359"/>
          <p:cNvSpPr/>
          <p:nvPr/>
        </p:nvSpPr>
        <p:spPr>
          <a:xfrm rot="10800000" flipV="1">
            <a:off x="1714137" y="34224618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Trapezoid 360"/>
          <p:cNvSpPr/>
          <p:nvPr/>
        </p:nvSpPr>
        <p:spPr>
          <a:xfrm rot="10800000" flipV="1">
            <a:off x="1714137" y="34155422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5559827" y="34272546"/>
            <a:ext cx="148920" cy="169809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9" name="Straight Connector 368"/>
          <p:cNvCxnSpPr/>
          <p:nvPr/>
        </p:nvCxnSpPr>
        <p:spPr>
          <a:xfrm rot="16200000" flipH="1">
            <a:off x="5760367" y="33365745"/>
            <a:ext cx="202512" cy="1593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5710391" y="33263697"/>
            <a:ext cx="310529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2" name="Oval 371"/>
          <p:cNvSpPr/>
          <p:nvPr/>
        </p:nvSpPr>
        <p:spPr>
          <a:xfrm>
            <a:off x="6024400" y="33175206"/>
            <a:ext cx="148920" cy="169809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5557096" y="33175206"/>
            <a:ext cx="148920" cy="169809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Rectangle 373"/>
          <p:cNvSpPr/>
          <p:nvPr/>
        </p:nvSpPr>
        <p:spPr>
          <a:xfrm>
            <a:off x="2294467" y="32283401"/>
            <a:ext cx="2067983" cy="961002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Rectangle 374"/>
          <p:cNvSpPr/>
          <p:nvPr/>
        </p:nvSpPr>
        <p:spPr>
          <a:xfrm>
            <a:off x="2421467" y="32395476"/>
            <a:ext cx="1823509" cy="710534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4254500" y="32043489"/>
            <a:ext cx="1620629" cy="5864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Trapezoid 376"/>
          <p:cNvSpPr/>
          <p:nvPr/>
        </p:nvSpPr>
        <p:spPr>
          <a:xfrm>
            <a:off x="5668203" y="32102135"/>
            <a:ext cx="233293" cy="93126"/>
          </a:xfrm>
          <a:prstGeom prst="trapezoid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Rectangle 377"/>
          <p:cNvSpPr/>
          <p:nvPr/>
        </p:nvSpPr>
        <p:spPr>
          <a:xfrm>
            <a:off x="5668203" y="32195261"/>
            <a:ext cx="233293" cy="105723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Rectangle 381"/>
          <p:cNvSpPr/>
          <p:nvPr/>
        </p:nvSpPr>
        <p:spPr>
          <a:xfrm>
            <a:off x="4254500" y="31225658"/>
            <a:ext cx="1620629" cy="5864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3" name="Straight Connector 382"/>
          <p:cNvCxnSpPr/>
          <p:nvPr/>
        </p:nvCxnSpPr>
        <p:spPr>
          <a:xfrm rot="10800000">
            <a:off x="1968964" y="31277952"/>
            <a:ext cx="452506" cy="635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4" name="Rectangle 383"/>
          <p:cNvSpPr/>
          <p:nvPr/>
        </p:nvSpPr>
        <p:spPr>
          <a:xfrm>
            <a:off x="1824567" y="31173801"/>
            <a:ext cx="225818" cy="10371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Trapezoid 384"/>
          <p:cNvSpPr/>
          <p:nvPr/>
        </p:nvSpPr>
        <p:spPr>
          <a:xfrm rot="10800000" flipV="1">
            <a:off x="1714139" y="31104605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Trapezoid 385"/>
          <p:cNvSpPr/>
          <p:nvPr/>
        </p:nvSpPr>
        <p:spPr>
          <a:xfrm rot="10800000" flipV="1">
            <a:off x="1716900" y="31035409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Trapezoid 386"/>
          <p:cNvSpPr/>
          <p:nvPr/>
        </p:nvSpPr>
        <p:spPr>
          <a:xfrm rot="10800000" flipV="1">
            <a:off x="1716900" y="30966213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Trapezoid 387"/>
          <p:cNvSpPr/>
          <p:nvPr/>
        </p:nvSpPr>
        <p:spPr>
          <a:xfrm rot="10800000" flipV="1">
            <a:off x="1716900" y="30897017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Trapezoid 388"/>
          <p:cNvSpPr/>
          <p:nvPr/>
        </p:nvSpPr>
        <p:spPr>
          <a:xfrm rot="10800000" flipV="1">
            <a:off x="1722507" y="30827821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4" name="Straight Arrow Connector 393"/>
          <p:cNvCxnSpPr/>
          <p:nvPr/>
        </p:nvCxnSpPr>
        <p:spPr>
          <a:xfrm flipV="1">
            <a:off x="1257495" y="31225658"/>
            <a:ext cx="339194" cy="292236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Arrow Connector 394"/>
          <p:cNvCxnSpPr/>
          <p:nvPr/>
        </p:nvCxnSpPr>
        <p:spPr>
          <a:xfrm>
            <a:off x="1722507" y="32512000"/>
            <a:ext cx="416050" cy="95354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8" name="TextBox 397"/>
          <p:cNvSpPr txBox="1"/>
          <p:nvPr/>
        </p:nvSpPr>
        <p:spPr>
          <a:xfrm>
            <a:off x="938185" y="32235004"/>
            <a:ext cx="1125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Electronics Box</a:t>
            </a:r>
            <a:endParaRPr lang="en-US" sz="1200" dirty="0"/>
          </a:p>
        </p:txBody>
      </p:sp>
      <p:sp>
        <p:nvSpPr>
          <p:cNvPr id="401" name="TextBox 400"/>
          <p:cNvSpPr txBox="1"/>
          <p:nvPr/>
        </p:nvSpPr>
        <p:spPr>
          <a:xfrm>
            <a:off x="843611" y="31489927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Temperature</a:t>
            </a:r>
            <a:endParaRPr lang="en-US" sz="1200" dirty="0"/>
          </a:p>
        </p:txBody>
      </p:sp>
      <p:sp>
        <p:nvSpPr>
          <p:cNvPr id="402" name="Rectangle 401"/>
          <p:cNvSpPr/>
          <p:nvPr/>
        </p:nvSpPr>
        <p:spPr>
          <a:xfrm>
            <a:off x="5784850" y="30897017"/>
            <a:ext cx="45719" cy="328641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Collate 405"/>
          <p:cNvSpPr/>
          <p:nvPr/>
        </p:nvSpPr>
        <p:spPr>
          <a:xfrm>
            <a:off x="5300010" y="30632433"/>
            <a:ext cx="116803" cy="529167"/>
          </a:xfrm>
          <a:prstGeom prst="flowChartCollat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7" name="TextBox 406"/>
          <p:cNvSpPr txBox="1"/>
          <p:nvPr/>
        </p:nvSpPr>
        <p:spPr>
          <a:xfrm>
            <a:off x="237880" y="31305261"/>
            <a:ext cx="385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4m</a:t>
            </a:r>
            <a:endParaRPr lang="en-US" sz="1200" dirty="0"/>
          </a:p>
        </p:txBody>
      </p:sp>
      <p:sp>
        <p:nvSpPr>
          <p:cNvPr id="408" name="TextBox 407"/>
          <p:cNvSpPr txBox="1"/>
          <p:nvPr/>
        </p:nvSpPr>
        <p:spPr>
          <a:xfrm>
            <a:off x="237978" y="30179483"/>
            <a:ext cx="385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5m</a:t>
            </a:r>
            <a:endParaRPr lang="en-US" sz="1200" dirty="0"/>
          </a:p>
        </p:txBody>
      </p:sp>
      <p:sp>
        <p:nvSpPr>
          <p:cNvPr id="409" name="TextBox 408"/>
          <p:cNvSpPr txBox="1"/>
          <p:nvPr/>
        </p:nvSpPr>
        <p:spPr>
          <a:xfrm>
            <a:off x="237978" y="33518408"/>
            <a:ext cx="385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2m</a:t>
            </a:r>
            <a:endParaRPr lang="en-US" sz="1200" dirty="0"/>
          </a:p>
        </p:txBody>
      </p:sp>
      <p:sp>
        <p:nvSpPr>
          <p:cNvPr id="410" name="TextBox 409"/>
          <p:cNvSpPr txBox="1"/>
          <p:nvPr/>
        </p:nvSpPr>
        <p:spPr>
          <a:xfrm>
            <a:off x="237978" y="34624171"/>
            <a:ext cx="385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1m</a:t>
            </a:r>
            <a:endParaRPr lang="en-US" sz="1200" dirty="0"/>
          </a:p>
        </p:txBody>
      </p:sp>
      <p:cxnSp>
        <p:nvCxnSpPr>
          <p:cNvPr id="411" name="Straight Arrow Connector 410"/>
          <p:cNvCxnSpPr/>
          <p:nvPr/>
        </p:nvCxnSpPr>
        <p:spPr>
          <a:xfrm rot="10800000">
            <a:off x="6169841" y="31173801"/>
            <a:ext cx="222951" cy="166158"/>
          </a:xfrm>
          <a:prstGeom prst="straightConnector1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2" name="TextBox 411"/>
          <p:cNvSpPr txBox="1"/>
          <p:nvPr/>
        </p:nvSpPr>
        <p:spPr>
          <a:xfrm>
            <a:off x="5807144" y="31379394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Wind speed </a:t>
            </a:r>
          </a:p>
          <a:p>
            <a:r>
              <a:rPr lang="en-US" sz="1200" dirty="0" smtClean="0"/>
              <a:t>&amp; direction</a:t>
            </a:r>
            <a:endParaRPr lang="en-US" sz="1200" dirty="0"/>
          </a:p>
        </p:txBody>
      </p:sp>
      <p:sp>
        <p:nvSpPr>
          <p:cNvPr id="413" name="TextBox 412"/>
          <p:cNvSpPr txBox="1"/>
          <p:nvPr/>
        </p:nvSpPr>
        <p:spPr>
          <a:xfrm>
            <a:off x="237978" y="29065134"/>
            <a:ext cx="385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6m</a:t>
            </a:r>
            <a:endParaRPr lang="en-US" sz="1200" dirty="0"/>
          </a:p>
        </p:txBody>
      </p:sp>
      <p:sp>
        <p:nvSpPr>
          <p:cNvPr id="414" name="TextBox 413"/>
          <p:cNvSpPr txBox="1"/>
          <p:nvPr/>
        </p:nvSpPr>
        <p:spPr>
          <a:xfrm>
            <a:off x="237978" y="26842789"/>
            <a:ext cx="385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8m</a:t>
            </a:r>
          </a:p>
        </p:txBody>
      </p:sp>
      <p:cxnSp>
        <p:nvCxnSpPr>
          <p:cNvPr id="415" name="Straight Connector 414"/>
          <p:cNvCxnSpPr/>
          <p:nvPr/>
        </p:nvCxnSpPr>
        <p:spPr>
          <a:xfrm rot="10800000">
            <a:off x="1968960" y="26823733"/>
            <a:ext cx="452506" cy="635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6" name="Rectangle 415"/>
          <p:cNvSpPr/>
          <p:nvPr/>
        </p:nvSpPr>
        <p:spPr>
          <a:xfrm>
            <a:off x="1824567" y="26720019"/>
            <a:ext cx="225818" cy="10371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Trapezoid 416"/>
          <p:cNvSpPr/>
          <p:nvPr/>
        </p:nvSpPr>
        <p:spPr>
          <a:xfrm rot="10800000" flipV="1">
            <a:off x="1722507" y="26650823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Trapezoid 417"/>
          <p:cNvSpPr/>
          <p:nvPr/>
        </p:nvSpPr>
        <p:spPr>
          <a:xfrm rot="10800000" flipV="1">
            <a:off x="1716900" y="26581627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Trapezoid 418"/>
          <p:cNvSpPr/>
          <p:nvPr/>
        </p:nvSpPr>
        <p:spPr>
          <a:xfrm rot="10800000" flipV="1">
            <a:off x="1722507" y="26512431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Trapezoid 419"/>
          <p:cNvSpPr/>
          <p:nvPr/>
        </p:nvSpPr>
        <p:spPr>
          <a:xfrm rot="10800000" flipV="1">
            <a:off x="1722507" y="26443235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Trapezoid 420"/>
          <p:cNvSpPr/>
          <p:nvPr/>
        </p:nvSpPr>
        <p:spPr>
          <a:xfrm rot="10800000" flipV="1">
            <a:off x="1722507" y="26374039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2" name="Straight Arrow Connector 421"/>
          <p:cNvCxnSpPr/>
          <p:nvPr/>
        </p:nvCxnSpPr>
        <p:spPr>
          <a:xfrm flipV="1">
            <a:off x="1257495" y="26823733"/>
            <a:ext cx="339194" cy="292236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3" name="TextBox 422"/>
          <p:cNvSpPr txBox="1"/>
          <p:nvPr/>
        </p:nvSpPr>
        <p:spPr>
          <a:xfrm>
            <a:off x="843611" y="27115969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Temperature</a:t>
            </a:r>
            <a:endParaRPr lang="en-US" sz="1200" dirty="0"/>
          </a:p>
        </p:txBody>
      </p:sp>
      <p:cxnSp>
        <p:nvCxnSpPr>
          <p:cNvPr id="424" name="Straight Connector 423"/>
          <p:cNvCxnSpPr/>
          <p:nvPr/>
        </p:nvCxnSpPr>
        <p:spPr>
          <a:xfrm rot="10800000">
            <a:off x="4244976" y="26436883"/>
            <a:ext cx="514720" cy="635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5" name="Rectangle 424"/>
          <p:cNvSpPr/>
          <p:nvPr/>
        </p:nvSpPr>
        <p:spPr>
          <a:xfrm>
            <a:off x="4759696" y="26258222"/>
            <a:ext cx="119907" cy="18501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Rectangle 425"/>
          <p:cNvSpPr/>
          <p:nvPr/>
        </p:nvSpPr>
        <p:spPr>
          <a:xfrm>
            <a:off x="4256092" y="26771439"/>
            <a:ext cx="1620629" cy="5864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Rectangle 426"/>
          <p:cNvSpPr/>
          <p:nvPr/>
        </p:nvSpPr>
        <p:spPr>
          <a:xfrm>
            <a:off x="5784850" y="26443235"/>
            <a:ext cx="45719" cy="328641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Collate 429"/>
          <p:cNvSpPr/>
          <p:nvPr/>
        </p:nvSpPr>
        <p:spPr>
          <a:xfrm>
            <a:off x="5300010" y="26071551"/>
            <a:ext cx="116803" cy="648468"/>
          </a:xfrm>
          <a:prstGeom prst="flowChartCollat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1" name="TextBox 430"/>
          <p:cNvSpPr txBox="1"/>
          <p:nvPr/>
        </p:nvSpPr>
        <p:spPr>
          <a:xfrm>
            <a:off x="5860826" y="27025934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Wind speed </a:t>
            </a:r>
          </a:p>
          <a:p>
            <a:r>
              <a:rPr lang="en-US" sz="1200" dirty="0" smtClean="0"/>
              <a:t>&amp; direction</a:t>
            </a:r>
            <a:endParaRPr lang="en-US" sz="1200" dirty="0"/>
          </a:p>
        </p:txBody>
      </p:sp>
      <p:cxnSp>
        <p:nvCxnSpPr>
          <p:cNvPr id="432" name="Straight Arrow Connector 431"/>
          <p:cNvCxnSpPr/>
          <p:nvPr/>
        </p:nvCxnSpPr>
        <p:spPr>
          <a:xfrm rot="16200000" flipV="1">
            <a:off x="6253210" y="26821663"/>
            <a:ext cx="292236" cy="191787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5" name="Trapezoid 434"/>
          <p:cNvSpPr/>
          <p:nvPr/>
        </p:nvSpPr>
        <p:spPr>
          <a:xfrm rot="10800000" flipV="1">
            <a:off x="4590224" y="26201129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Trapezoid 435"/>
          <p:cNvSpPr/>
          <p:nvPr/>
        </p:nvSpPr>
        <p:spPr>
          <a:xfrm rot="10800000" flipV="1">
            <a:off x="4590225" y="26131933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Trapezoid 436"/>
          <p:cNvSpPr/>
          <p:nvPr/>
        </p:nvSpPr>
        <p:spPr>
          <a:xfrm rot="10800000" flipV="1">
            <a:off x="4590226" y="26062737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Trapezoid 437"/>
          <p:cNvSpPr/>
          <p:nvPr/>
        </p:nvSpPr>
        <p:spPr>
          <a:xfrm rot="10800000" flipV="1">
            <a:off x="4590224" y="25993541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Trapezoid 438"/>
          <p:cNvSpPr/>
          <p:nvPr/>
        </p:nvSpPr>
        <p:spPr>
          <a:xfrm rot="10800000" flipV="1">
            <a:off x="4590227" y="25924345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TextBox 439"/>
          <p:cNvSpPr txBox="1"/>
          <p:nvPr/>
        </p:nvSpPr>
        <p:spPr>
          <a:xfrm>
            <a:off x="5416811" y="25258539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Relative </a:t>
            </a:r>
          </a:p>
          <a:p>
            <a:r>
              <a:rPr lang="en-US" sz="1200" dirty="0" smtClean="0"/>
              <a:t>Humidity</a:t>
            </a:r>
            <a:endParaRPr lang="en-US" sz="1200" dirty="0"/>
          </a:p>
        </p:txBody>
      </p:sp>
      <p:cxnSp>
        <p:nvCxnSpPr>
          <p:cNvPr id="441" name="Straight Arrow Connector 440"/>
          <p:cNvCxnSpPr/>
          <p:nvPr/>
        </p:nvCxnSpPr>
        <p:spPr>
          <a:xfrm rot="10800000" flipV="1">
            <a:off x="5037571" y="25550775"/>
            <a:ext cx="379240" cy="300704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4" name="TextBox 443"/>
          <p:cNvSpPr txBox="1"/>
          <p:nvPr/>
        </p:nvSpPr>
        <p:spPr>
          <a:xfrm>
            <a:off x="237978" y="25734792"/>
            <a:ext cx="385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9m</a:t>
            </a:r>
          </a:p>
        </p:txBody>
      </p:sp>
      <p:sp>
        <p:nvSpPr>
          <p:cNvPr id="445" name="TextBox 444"/>
          <p:cNvSpPr txBox="1"/>
          <p:nvPr/>
        </p:nvSpPr>
        <p:spPr>
          <a:xfrm>
            <a:off x="198980" y="24612208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10m</a:t>
            </a:r>
          </a:p>
        </p:txBody>
      </p:sp>
      <p:sp>
        <p:nvSpPr>
          <p:cNvPr id="446" name="TextBox 445"/>
          <p:cNvSpPr txBox="1"/>
          <p:nvPr/>
        </p:nvSpPr>
        <p:spPr>
          <a:xfrm>
            <a:off x="244456" y="23504212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11m</a:t>
            </a:r>
          </a:p>
        </p:txBody>
      </p:sp>
      <p:sp>
        <p:nvSpPr>
          <p:cNvPr id="447" name="TextBox 446"/>
          <p:cNvSpPr txBox="1"/>
          <p:nvPr/>
        </p:nvSpPr>
        <p:spPr>
          <a:xfrm>
            <a:off x="244456" y="22402568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12m</a:t>
            </a:r>
          </a:p>
        </p:txBody>
      </p:sp>
      <p:sp>
        <p:nvSpPr>
          <p:cNvPr id="448" name="TextBox 447"/>
          <p:cNvSpPr txBox="1"/>
          <p:nvPr/>
        </p:nvSpPr>
        <p:spPr>
          <a:xfrm>
            <a:off x="244456" y="21300924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13m</a:t>
            </a:r>
          </a:p>
        </p:txBody>
      </p:sp>
      <p:sp>
        <p:nvSpPr>
          <p:cNvPr id="449" name="TextBox 448"/>
          <p:cNvSpPr txBox="1"/>
          <p:nvPr/>
        </p:nvSpPr>
        <p:spPr>
          <a:xfrm>
            <a:off x="244456" y="19078580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15m</a:t>
            </a:r>
            <a:endParaRPr lang="en-US" sz="1200" dirty="0"/>
          </a:p>
        </p:txBody>
      </p:sp>
      <p:cxnSp>
        <p:nvCxnSpPr>
          <p:cNvPr id="450" name="Straight Connector 449"/>
          <p:cNvCxnSpPr/>
          <p:nvPr/>
        </p:nvCxnSpPr>
        <p:spPr>
          <a:xfrm rot="10800000">
            <a:off x="1968964" y="19065876"/>
            <a:ext cx="452506" cy="635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1" name="Rectangle 450"/>
          <p:cNvSpPr/>
          <p:nvPr/>
        </p:nvSpPr>
        <p:spPr>
          <a:xfrm>
            <a:off x="1824567" y="18962162"/>
            <a:ext cx="225818" cy="10371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Trapezoid 451"/>
          <p:cNvSpPr/>
          <p:nvPr/>
        </p:nvSpPr>
        <p:spPr>
          <a:xfrm rot="10800000" flipV="1">
            <a:off x="1722507" y="18908951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3" name="Straight Arrow Connector 452"/>
          <p:cNvCxnSpPr/>
          <p:nvPr/>
        </p:nvCxnSpPr>
        <p:spPr>
          <a:xfrm flipV="1">
            <a:off x="1280040" y="18978147"/>
            <a:ext cx="339194" cy="292236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4" name="Rectangle 453"/>
          <p:cNvSpPr/>
          <p:nvPr/>
        </p:nvSpPr>
        <p:spPr>
          <a:xfrm>
            <a:off x="4256092" y="19019934"/>
            <a:ext cx="1620629" cy="5864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5807144" y="18691293"/>
            <a:ext cx="45719" cy="328641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Collate 458"/>
          <p:cNvSpPr/>
          <p:nvPr/>
        </p:nvSpPr>
        <p:spPr>
          <a:xfrm>
            <a:off x="5300010" y="18283994"/>
            <a:ext cx="116803" cy="648468"/>
          </a:xfrm>
          <a:prstGeom prst="flowChartCollat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0" name="Trapezoid 459"/>
          <p:cNvSpPr/>
          <p:nvPr/>
        </p:nvSpPr>
        <p:spPr>
          <a:xfrm rot="10800000" flipV="1">
            <a:off x="1722507" y="18839755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Trapezoid 460"/>
          <p:cNvSpPr/>
          <p:nvPr/>
        </p:nvSpPr>
        <p:spPr>
          <a:xfrm rot="10800000" flipV="1">
            <a:off x="1722507" y="18770559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Trapezoid 461"/>
          <p:cNvSpPr/>
          <p:nvPr/>
        </p:nvSpPr>
        <p:spPr>
          <a:xfrm rot="10800000" flipV="1">
            <a:off x="1716900" y="18701363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Trapezoid 462"/>
          <p:cNvSpPr/>
          <p:nvPr/>
        </p:nvSpPr>
        <p:spPr>
          <a:xfrm rot="10800000" flipV="1">
            <a:off x="1722507" y="18632167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TextBox 463"/>
          <p:cNvSpPr txBox="1"/>
          <p:nvPr/>
        </p:nvSpPr>
        <p:spPr>
          <a:xfrm>
            <a:off x="831988" y="19270383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Temperature</a:t>
            </a:r>
            <a:endParaRPr lang="en-US" sz="1200" dirty="0"/>
          </a:p>
        </p:txBody>
      </p:sp>
      <p:sp>
        <p:nvSpPr>
          <p:cNvPr id="467" name="TextBox 466"/>
          <p:cNvSpPr txBox="1"/>
          <p:nvPr/>
        </p:nvSpPr>
        <p:spPr>
          <a:xfrm>
            <a:off x="5784850" y="19355579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Wind speed </a:t>
            </a:r>
          </a:p>
          <a:p>
            <a:r>
              <a:rPr lang="en-US" sz="1200" dirty="0" smtClean="0"/>
              <a:t>&amp; direction</a:t>
            </a:r>
            <a:endParaRPr lang="en-US" sz="1200" dirty="0"/>
          </a:p>
        </p:txBody>
      </p:sp>
      <p:cxnSp>
        <p:nvCxnSpPr>
          <p:cNvPr id="468" name="Straight Arrow Connector 467"/>
          <p:cNvCxnSpPr/>
          <p:nvPr/>
        </p:nvCxnSpPr>
        <p:spPr>
          <a:xfrm rot="16200000" flipV="1">
            <a:off x="6092795" y="19055583"/>
            <a:ext cx="423117" cy="176876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0" name="TextBox 469"/>
          <p:cNvSpPr txBox="1"/>
          <p:nvPr/>
        </p:nvSpPr>
        <p:spPr>
          <a:xfrm>
            <a:off x="237101" y="15760944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18m</a:t>
            </a:r>
            <a:endParaRPr lang="en-US" sz="1200" dirty="0"/>
          </a:p>
        </p:txBody>
      </p:sp>
      <p:sp>
        <p:nvSpPr>
          <p:cNvPr id="471" name="TextBox 470"/>
          <p:cNvSpPr txBox="1"/>
          <p:nvPr/>
        </p:nvSpPr>
        <p:spPr>
          <a:xfrm>
            <a:off x="230895" y="17976936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16m</a:t>
            </a:r>
            <a:endParaRPr lang="en-US" sz="1200" dirty="0"/>
          </a:p>
        </p:txBody>
      </p:sp>
      <p:sp>
        <p:nvSpPr>
          <p:cNvPr id="472" name="TextBox 471"/>
          <p:cNvSpPr txBox="1"/>
          <p:nvPr/>
        </p:nvSpPr>
        <p:spPr>
          <a:xfrm>
            <a:off x="244456" y="16869731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17m</a:t>
            </a:r>
            <a:endParaRPr lang="en-US" sz="1200" dirty="0"/>
          </a:p>
        </p:txBody>
      </p:sp>
      <p:sp>
        <p:nvSpPr>
          <p:cNvPr id="473" name="TextBox 472"/>
          <p:cNvSpPr txBox="1"/>
          <p:nvPr/>
        </p:nvSpPr>
        <p:spPr>
          <a:xfrm>
            <a:off x="244456" y="14659300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19m</a:t>
            </a:r>
            <a:endParaRPr lang="en-US" sz="1200" dirty="0"/>
          </a:p>
        </p:txBody>
      </p:sp>
      <p:sp>
        <p:nvSpPr>
          <p:cNvPr id="474" name="TextBox 473"/>
          <p:cNvSpPr txBox="1"/>
          <p:nvPr/>
        </p:nvSpPr>
        <p:spPr>
          <a:xfrm>
            <a:off x="237978" y="12449660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21m</a:t>
            </a:r>
            <a:endParaRPr lang="en-US" sz="1200" dirty="0"/>
          </a:p>
        </p:txBody>
      </p:sp>
      <p:sp>
        <p:nvSpPr>
          <p:cNvPr id="475" name="TextBox 474"/>
          <p:cNvSpPr txBox="1"/>
          <p:nvPr/>
        </p:nvSpPr>
        <p:spPr>
          <a:xfrm>
            <a:off x="230770" y="11341663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22m</a:t>
            </a:r>
            <a:endParaRPr lang="en-US" sz="1200" dirty="0"/>
          </a:p>
        </p:txBody>
      </p:sp>
      <p:sp>
        <p:nvSpPr>
          <p:cNvPr id="476" name="TextBox 475"/>
          <p:cNvSpPr txBox="1"/>
          <p:nvPr/>
        </p:nvSpPr>
        <p:spPr>
          <a:xfrm>
            <a:off x="244456" y="10227314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23m</a:t>
            </a:r>
            <a:endParaRPr lang="en-US" sz="1200" dirty="0"/>
          </a:p>
        </p:txBody>
      </p:sp>
      <p:sp>
        <p:nvSpPr>
          <p:cNvPr id="477" name="TextBox 476"/>
          <p:cNvSpPr txBox="1"/>
          <p:nvPr/>
        </p:nvSpPr>
        <p:spPr>
          <a:xfrm>
            <a:off x="244281" y="9147623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24m</a:t>
            </a:r>
            <a:endParaRPr lang="en-US" sz="1200" dirty="0"/>
          </a:p>
        </p:txBody>
      </p:sp>
      <p:sp>
        <p:nvSpPr>
          <p:cNvPr id="478" name="TextBox 477"/>
          <p:cNvSpPr txBox="1"/>
          <p:nvPr/>
        </p:nvSpPr>
        <p:spPr>
          <a:xfrm>
            <a:off x="237978" y="6907060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26m</a:t>
            </a:r>
            <a:endParaRPr lang="en-US" sz="1200" dirty="0"/>
          </a:p>
        </p:txBody>
      </p:sp>
      <p:sp>
        <p:nvSpPr>
          <p:cNvPr id="479" name="TextBox 478"/>
          <p:cNvSpPr txBox="1"/>
          <p:nvPr/>
        </p:nvSpPr>
        <p:spPr>
          <a:xfrm>
            <a:off x="272706" y="5788977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27m</a:t>
            </a:r>
            <a:endParaRPr lang="en-US" sz="1200" dirty="0"/>
          </a:p>
        </p:txBody>
      </p:sp>
      <p:sp>
        <p:nvSpPr>
          <p:cNvPr id="480" name="TextBox 479"/>
          <p:cNvSpPr txBox="1"/>
          <p:nvPr/>
        </p:nvSpPr>
        <p:spPr>
          <a:xfrm>
            <a:off x="272706" y="4680980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28m</a:t>
            </a:r>
            <a:endParaRPr lang="en-US" sz="1200" dirty="0"/>
          </a:p>
        </p:txBody>
      </p:sp>
      <p:sp>
        <p:nvSpPr>
          <p:cNvPr id="481" name="TextBox 480"/>
          <p:cNvSpPr txBox="1"/>
          <p:nvPr/>
        </p:nvSpPr>
        <p:spPr>
          <a:xfrm>
            <a:off x="244456" y="3572984"/>
            <a:ext cx="463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29m</a:t>
            </a:r>
            <a:endParaRPr lang="en-US" sz="1200" dirty="0"/>
          </a:p>
        </p:txBody>
      </p:sp>
      <p:cxnSp>
        <p:nvCxnSpPr>
          <p:cNvPr id="482" name="Straight Connector 481"/>
          <p:cNvCxnSpPr/>
          <p:nvPr/>
        </p:nvCxnSpPr>
        <p:spPr>
          <a:xfrm rot="10800000">
            <a:off x="1968964" y="2471339"/>
            <a:ext cx="452506" cy="635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3" name="Trapezoid 482"/>
          <p:cNvSpPr/>
          <p:nvPr/>
        </p:nvSpPr>
        <p:spPr>
          <a:xfrm rot="10800000" flipV="1">
            <a:off x="1722507" y="2294314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4" name="Straight Arrow Connector 483"/>
          <p:cNvCxnSpPr/>
          <p:nvPr/>
        </p:nvCxnSpPr>
        <p:spPr>
          <a:xfrm flipV="1">
            <a:off x="1374943" y="2406277"/>
            <a:ext cx="339194" cy="292236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6" name="Rectangle 485"/>
          <p:cNvSpPr/>
          <p:nvPr/>
        </p:nvSpPr>
        <p:spPr>
          <a:xfrm>
            <a:off x="5807144" y="2149051"/>
            <a:ext cx="45719" cy="328641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Collate 488"/>
          <p:cNvSpPr/>
          <p:nvPr/>
        </p:nvSpPr>
        <p:spPr>
          <a:xfrm>
            <a:off x="5300008" y="1775339"/>
            <a:ext cx="116803" cy="648468"/>
          </a:xfrm>
          <a:prstGeom prst="flowChartCollat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0" name="Rectangle 489"/>
          <p:cNvSpPr/>
          <p:nvPr/>
        </p:nvSpPr>
        <p:spPr>
          <a:xfrm>
            <a:off x="1824567" y="2367625"/>
            <a:ext cx="225818" cy="10371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Trapezoid 490"/>
          <p:cNvSpPr/>
          <p:nvPr/>
        </p:nvSpPr>
        <p:spPr>
          <a:xfrm rot="10800000" flipV="1">
            <a:off x="1722507" y="2225118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Trapezoid 491"/>
          <p:cNvSpPr/>
          <p:nvPr/>
        </p:nvSpPr>
        <p:spPr>
          <a:xfrm rot="10800000" flipV="1">
            <a:off x="1722507" y="2155922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Trapezoid 492"/>
          <p:cNvSpPr/>
          <p:nvPr/>
        </p:nvSpPr>
        <p:spPr>
          <a:xfrm rot="10800000" flipV="1">
            <a:off x="1722506" y="2086726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Trapezoid 493"/>
          <p:cNvSpPr/>
          <p:nvPr/>
        </p:nvSpPr>
        <p:spPr>
          <a:xfrm rot="10800000" flipV="1">
            <a:off x="1722507" y="2017530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TextBox 494"/>
          <p:cNvSpPr txBox="1"/>
          <p:nvPr/>
        </p:nvSpPr>
        <p:spPr>
          <a:xfrm>
            <a:off x="998606" y="2658532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Temperature</a:t>
            </a:r>
            <a:endParaRPr lang="en-US" sz="1200" dirty="0"/>
          </a:p>
        </p:txBody>
      </p:sp>
      <p:sp>
        <p:nvSpPr>
          <p:cNvPr id="496" name="Rectangle 495"/>
          <p:cNvSpPr/>
          <p:nvPr/>
        </p:nvSpPr>
        <p:spPr>
          <a:xfrm>
            <a:off x="4254500" y="2471339"/>
            <a:ext cx="1620629" cy="5864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TextBox 501"/>
          <p:cNvSpPr txBox="1"/>
          <p:nvPr/>
        </p:nvSpPr>
        <p:spPr>
          <a:xfrm>
            <a:off x="5719625" y="2810932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Wind speed</a:t>
            </a:r>
          </a:p>
          <a:p>
            <a:r>
              <a:rPr lang="en-US" sz="1200" dirty="0" smtClean="0"/>
              <a:t>&amp; direction</a:t>
            </a:r>
            <a:endParaRPr lang="en-US" sz="1200" dirty="0"/>
          </a:p>
        </p:txBody>
      </p:sp>
      <p:cxnSp>
        <p:nvCxnSpPr>
          <p:cNvPr id="503" name="Straight Arrow Connector 502"/>
          <p:cNvCxnSpPr/>
          <p:nvPr/>
        </p:nvCxnSpPr>
        <p:spPr>
          <a:xfrm rot="16200000" flipV="1">
            <a:off x="6092796" y="2497035"/>
            <a:ext cx="423117" cy="176877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/>
          <p:cNvCxnSpPr/>
          <p:nvPr/>
        </p:nvCxnSpPr>
        <p:spPr>
          <a:xfrm>
            <a:off x="2480666" y="2252917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8" name="Straight Connector 507"/>
          <p:cNvCxnSpPr/>
          <p:nvPr/>
        </p:nvCxnSpPr>
        <p:spPr>
          <a:xfrm flipV="1">
            <a:off x="2480805" y="2252917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9" name="Straight Connector 508"/>
          <p:cNvCxnSpPr/>
          <p:nvPr/>
        </p:nvCxnSpPr>
        <p:spPr>
          <a:xfrm rot="10800000">
            <a:off x="4244976" y="2259269"/>
            <a:ext cx="514720" cy="6352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0" name="Rectangle 509"/>
          <p:cNvSpPr/>
          <p:nvPr/>
        </p:nvSpPr>
        <p:spPr>
          <a:xfrm>
            <a:off x="4759695" y="2109301"/>
            <a:ext cx="119907" cy="18501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Trapezoid 510"/>
          <p:cNvSpPr/>
          <p:nvPr/>
        </p:nvSpPr>
        <p:spPr>
          <a:xfrm rot="10800000" flipV="1">
            <a:off x="4590228" y="2052128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Trapezoid 511"/>
          <p:cNvSpPr/>
          <p:nvPr/>
        </p:nvSpPr>
        <p:spPr>
          <a:xfrm rot="10800000" flipV="1">
            <a:off x="4590228" y="1982931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Trapezoid 512"/>
          <p:cNvSpPr/>
          <p:nvPr/>
        </p:nvSpPr>
        <p:spPr>
          <a:xfrm rot="10800000" flipV="1">
            <a:off x="4590224" y="1913734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Trapezoid 513"/>
          <p:cNvSpPr/>
          <p:nvPr/>
        </p:nvSpPr>
        <p:spPr>
          <a:xfrm rot="10800000" flipV="1">
            <a:off x="4590228" y="1844537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Trapezoid 514"/>
          <p:cNvSpPr/>
          <p:nvPr/>
        </p:nvSpPr>
        <p:spPr>
          <a:xfrm rot="10800000" flipV="1">
            <a:off x="4590228" y="1775340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TextBox 515"/>
          <p:cNvSpPr txBox="1"/>
          <p:nvPr/>
        </p:nvSpPr>
        <p:spPr>
          <a:xfrm>
            <a:off x="5023103" y="1136650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Relative</a:t>
            </a:r>
          </a:p>
          <a:p>
            <a:r>
              <a:rPr lang="en-US" sz="1200" dirty="0" smtClean="0"/>
              <a:t>Humidity</a:t>
            </a:r>
            <a:endParaRPr lang="en-US" sz="1200" dirty="0"/>
          </a:p>
        </p:txBody>
      </p:sp>
      <p:cxnSp>
        <p:nvCxnSpPr>
          <p:cNvPr id="517" name="Straight Arrow Connector 516"/>
          <p:cNvCxnSpPr/>
          <p:nvPr/>
        </p:nvCxnSpPr>
        <p:spPr>
          <a:xfrm rot="5400000">
            <a:off x="4782568" y="1445244"/>
            <a:ext cx="370948" cy="176879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20" name="Picture 519" descr="AWS-Dec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100" y="32512003"/>
            <a:ext cx="457200" cy="455613"/>
          </a:xfrm>
          <a:prstGeom prst="rect">
            <a:avLst/>
          </a:prstGeom>
          <a:noFill/>
        </p:spPr>
      </p:pic>
      <p:sp>
        <p:nvSpPr>
          <p:cNvPr id="521" name="Freeform 520"/>
          <p:cNvSpPr>
            <a:spLocks/>
          </p:cNvSpPr>
          <p:nvPr/>
        </p:nvSpPr>
        <p:spPr bwMode="auto">
          <a:xfrm>
            <a:off x="5416811" y="30699513"/>
            <a:ext cx="947262" cy="405092"/>
          </a:xfrm>
          <a:custGeom>
            <a:avLst/>
            <a:gdLst/>
            <a:ahLst/>
            <a:cxnLst>
              <a:cxn ang="0">
                <a:pos x="720" y="336"/>
              </a:cxn>
              <a:cxn ang="0">
                <a:pos x="528" y="336"/>
              </a:cxn>
              <a:cxn ang="0">
                <a:pos x="480" y="192"/>
              </a:cxn>
              <a:cxn ang="0">
                <a:pos x="0" y="192"/>
              </a:cxn>
              <a:cxn ang="0">
                <a:pos x="0" y="144"/>
              </a:cxn>
              <a:cxn ang="0">
                <a:pos x="480" y="144"/>
              </a:cxn>
              <a:cxn ang="0">
                <a:pos x="528" y="0"/>
              </a:cxn>
              <a:cxn ang="0">
                <a:pos x="720" y="0"/>
              </a:cxn>
              <a:cxn ang="0">
                <a:pos x="720" y="336"/>
              </a:cxn>
            </a:cxnLst>
            <a:rect l="0" t="0" r="r" b="b"/>
            <a:pathLst>
              <a:path w="720" h="336">
                <a:moveTo>
                  <a:pt x="720" y="336"/>
                </a:moveTo>
                <a:lnTo>
                  <a:pt x="528" y="336"/>
                </a:lnTo>
                <a:lnTo>
                  <a:pt x="480" y="192"/>
                </a:lnTo>
                <a:lnTo>
                  <a:pt x="0" y="192"/>
                </a:lnTo>
                <a:lnTo>
                  <a:pt x="0" y="144"/>
                </a:lnTo>
                <a:lnTo>
                  <a:pt x="480" y="144"/>
                </a:lnTo>
                <a:lnTo>
                  <a:pt x="528" y="0"/>
                </a:lnTo>
                <a:lnTo>
                  <a:pt x="720" y="0"/>
                </a:lnTo>
                <a:lnTo>
                  <a:pt x="720" y="336"/>
                </a:lnTo>
                <a:close/>
              </a:path>
            </a:pathLst>
          </a:custGeom>
          <a:solidFill>
            <a:srgbClr val="FDDA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3" name="Freeform 522"/>
          <p:cNvSpPr>
            <a:spLocks/>
          </p:cNvSpPr>
          <p:nvPr/>
        </p:nvSpPr>
        <p:spPr bwMode="auto">
          <a:xfrm>
            <a:off x="5416813" y="26201129"/>
            <a:ext cx="947262" cy="405092"/>
          </a:xfrm>
          <a:custGeom>
            <a:avLst/>
            <a:gdLst/>
            <a:ahLst/>
            <a:cxnLst>
              <a:cxn ang="0">
                <a:pos x="720" y="336"/>
              </a:cxn>
              <a:cxn ang="0">
                <a:pos x="528" y="336"/>
              </a:cxn>
              <a:cxn ang="0">
                <a:pos x="480" y="192"/>
              </a:cxn>
              <a:cxn ang="0">
                <a:pos x="0" y="192"/>
              </a:cxn>
              <a:cxn ang="0">
                <a:pos x="0" y="144"/>
              </a:cxn>
              <a:cxn ang="0">
                <a:pos x="480" y="144"/>
              </a:cxn>
              <a:cxn ang="0">
                <a:pos x="528" y="0"/>
              </a:cxn>
              <a:cxn ang="0">
                <a:pos x="720" y="0"/>
              </a:cxn>
              <a:cxn ang="0">
                <a:pos x="720" y="336"/>
              </a:cxn>
            </a:cxnLst>
            <a:rect l="0" t="0" r="r" b="b"/>
            <a:pathLst>
              <a:path w="720" h="336">
                <a:moveTo>
                  <a:pt x="720" y="336"/>
                </a:moveTo>
                <a:lnTo>
                  <a:pt x="528" y="336"/>
                </a:lnTo>
                <a:lnTo>
                  <a:pt x="480" y="192"/>
                </a:lnTo>
                <a:lnTo>
                  <a:pt x="0" y="192"/>
                </a:lnTo>
                <a:lnTo>
                  <a:pt x="0" y="144"/>
                </a:lnTo>
                <a:lnTo>
                  <a:pt x="480" y="144"/>
                </a:lnTo>
                <a:lnTo>
                  <a:pt x="528" y="0"/>
                </a:lnTo>
                <a:lnTo>
                  <a:pt x="720" y="0"/>
                </a:lnTo>
                <a:lnTo>
                  <a:pt x="720" y="336"/>
                </a:lnTo>
                <a:close/>
              </a:path>
            </a:pathLst>
          </a:custGeom>
          <a:solidFill>
            <a:srgbClr val="FDDA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4" name="Freeform 523"/>
          <p:cNvSpPr>
            <a:spLocks/>
          </p:cNvSpPr>
          <p:nvPr/>
        </p:nvSpPr>
        <p:spPr bwMode="auto">
          <a:xfrm>
            <a:off x="5416813" y="18434663"/>
            <a:ext cx="947262" cy="405092"/>
          </a:xfrm>
          <a:custGeom>
            <a:avLst/>
            <a:gdLst/>
            <a:ahLst/>
            <a:cxnLst>
              <a:cxn ang="0">
                <a:pos x="720" y="336"/>
              </a:cxn>
              <a:cxn ang="0">
                <a:pos x="528" y="336"/>
              </a:cxn>
              <a:cxn ang="0">
                <a:pos x="480" y="192"/>
              </a:cxn>
              <a:cxn ang="0">
                <a:pos x="0" y="192"/>
              </a:cxn>
              <a:cxn ang="0">
                <a:pos x="0" y="144"/>
              </a:cxn>
              <a:cxn ang="0">
                <a:pos x="480" y="144"/>
              </a:cxn>
              <a:cxn ang="0">
                <a:pos x="528" y="0"/>
              </a:cxn>
              <a:cxn ang="0">
                <a:pos x="720" y="0"/>
              </a:cxn>
              <a:cxn ang="0">
                <a:pos x="720" y="336"/>
              </a:cxn>
            </a:cxnLst>
            <a:rect l="0" t="0" r="r" b="b"/>
            <a:pathLst>
              <a:path w="720" h="336">
                <a:moveTo>
                  <a:pt x="720" y="336"/>
                </a:moveTo>
                <a:lnTo>
                  <a:pt x="528" y="336"/>
                </a:lnTo>
                <a:lnTo>
                  <a:pt x="480" y="192"/>
                </a:lnTo>
                <a:lnTo>
                  <a:pt x="0" y="192"/>
                </a:lnTo>
                <a:lnTo>
                  <a:pt x="0" y="144"/>
                </a:lnTo>
                <a:lnTo>
                  <a:pt x="480" y="144"/>
                </a:lnTo>
                <a:lnTo>
                  <a:pt x="528" y="0"/>
                </a:lnTo>
                <a:lnTo>
                  <a:pt x="720" y="0"/>
                </a:lnTo>
                <a:lnTo>
                  <a:pt x="720" y="336"/>
                </a:lnTo>
                <a:close/>
              </a:path>
            </a:pathLst>
          </a:custGeom>
          <a:solidFill>
            <a:srgbClr val="FDDA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5" name="Freeform 524"/>
          <p:cNvSpPr>
            <a:spLocks/>
          </p:cNvSpPr>
          <p:nvPr/>
        </p:nvSpPr>
        <p:spPr bwMode="auto">
          <a:xfrm>
            <a:off x="5416813" y="1896598"/>
            <a:ext cx="947262" cy="405092"/>
          </a:xfrm>
          <a:custGeom>
            <a:avLst/>
            <a:gdLst/>
            <a:ahLst/>
            <a:cxnLst>
              <a:cxn ang="0">
                <a:pos x="720" y="336"/>
              </a:cxn>
              <a:cxn ang="0">
                <a:pos x="528" y="336"/>
              </a:cxn>
              <a:cxn ang="0">
                <a:pos x="480" y="192"/>
              </a:cxn>
              <a:cxn ang="0">
                <a:pos x="0" y="192"/>
              </a:cxn>
              <a:cxn ang="0">
                <a:pos x="0" y="144"/>
              </a:cxn>
              <a:cxn ang="0">
                <a:pos x="480" y="144"/>
              </a:cxn>
              <a:cxn ang="0">
                <a:pos x="528" y="0"/>
              </a:cxn>
              <a:cxn ang="0">
                <a:pos x="720" y="0"/>
              </a:cxn>
              <a:cxn ang="0">
                <a:pos x="720" y="336"/>
              </a:cxn>
            </a:cxnLst>
            <a:rect l="0" t="0" r="r" b="b"/>
            <a:pathLst>
              <a:path w="720" h="336">
                <a:moveTo>
                  <a:pt x="720" y="336"/>
                </a:moveTo>
                <a:lnTo>
                  <a:pt x="528" y="336"/>
                </a:lnTo>
                <a:lnTo>
                  <a:pt x="480" y="192"/>
                </a:lnTo>
                <a:lnTo>
                  <a:pt x="0" y="192"/>
                </a:lnTo>
                <a:lnTo>
                  <a:pt x="0" y="144"/>
                </a:lnTo>
                <a:lnTo>
                  <a:pt x="480" y="144"/>
                </a:lnTo>
                <a:lnTo>
                  <a:pt x="528" y="0"/>
                </a:lnTo>
                <a:lnTo>
                  <a:pt x="720" y="0"/>
                </a:lnTo>
                <a:lnTo>
                  <a:pt x="720" y="336"/>
                </a:lnTo>
                <a:close/>
              </a:path>
            </a:pathLst>
          </a:custGeom>
          <a:solidFill>
            <a:srgbClr val="FDDA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" name="Rectangle 308"/>
          <p:cNvSpPr/>
          <p:nvPr/>
        </p:nvSpPr>
        <p:spPr>
          <a:xfrm>
            <a:off x="2435086" y="1638818"/>
            <a:ext cx="45719" cy="6268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4" name="Straight Arrow Connector 313"/>
          <p:cNvCxnSpPr/>
          <p:nvPr/>
        </p:nvCxnSpPr>
        <p:spPr>
          <a:xfrm rot="5400000">
            <a:off x="3446265" y="995863"/>
            <a:ext cx="370948" cy="176879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5" name="TextBox 314"/>
          <p:cNvSpPr txBox="1"/>
          <p:nvPr/>
        </p:nvSpPr>
        <p:spPr>
          <a:xfrm>
            <a:off x="3546842" y="437163"/>
            <a:ext cx="1476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Net Long-wave &amp; </a:t>
            </a:r>
          </a:p>
          <a:p>
            <a:r>
              <a:rPr lang="en-US" sz="1200" dirty="0" smtClean="0"/>
              <a:t>Shortwave Radiation</a:t>
            </a:r>
            <a:endParaRPr lang="en-US" sz="1200" dirty="0"/>
          </a:p>
        </p:txBody>
      </p:sp>
      <p:sp>
        <p:nvSpPr>
          <p:cNvPr id="317" name="Oval 316"/>
          <p:cNvSpPr/>
          <p:nvPr/>
        </p:nvSpPr>
        <p:spPr>
          <a:xfrm>
            <a:off x="3086100" y="1401744"/>
            <a:ext cx="607590" cy="581186"/>
          </a:xfrm>
          <a:prstGeom prst="ellipse">
            <a:avLst/>
          </a:prstGeom>
          <a:solidFill>
            <a:srgbClr val="FFFE8A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ectangle 319"/>
          <p:cNvSpPr/>
          <p:nvPr/>
        </p:nvSpPr>
        <p:spPr>
          <a:xfrm>
            <a:off x="2480805" y="1638818"/>
            <a:ext cx="1264706" cy="114300"/>
          </a:xfrm>
          <a:prstGeom prst="rect">
            <a:avLst/>
          </a:prstGeom>
          <a:solidFill>
            <a:srgbClr val="CFC17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74</Words>
  <Application>Microsoft Macintosh PowerPoint</Application>
  <PresentationFormat>Custom</PresentationFormat>
  <Paragraphs>55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UW Madison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Marian Mateling</dc:creator>
  <cp:lastModifiedBy>Marian Mateling</cp:lastModifiedBy>
  <cp:revision>4</cp:revision>
  <dcterms:created xsi:type="dcterms:W3CDTF">2013-09-30T14:00:16Z</dcterms:created>
  <dcterms:modified xsi:type="dcterms:W3CDTF">2013-09-30T14:34:08Z</dcterms:modified>
</cp:coreProperties>
</file>