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0" r:id="rId1"/>
  </p:sldMasterIdLst>
  <p:sldIdLst>
    <p:sldId id="256" r:id="rId2"/>
  </p:sldIdLst>
  <p:sldSz cx="43891200" cy="32918400"/>
  <p:notesSz cx="6858000" cy="9144000"/>
  <p:defaultTex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94"/>
    <p:restoredTop sz="94674"/>
  </p:normalViewPr>
  <p:slideViewPr>
    <p:cSldViewPr snapToGrid="0" snapToObjects="1">
      <p:cViewPr>
        <p:scale>
          <a:sx n="28" d="100"/>
          <a:sy n="28" d="100"/>
        </p:scale>
        <p:origin x="1896" y="1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Users/tnorton/Documents/PHX%20Cold%20Case%20Study%20/fmq19_2018aug.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Users/tnorton/Documents/PHX%20Cold%20Case%20Study%20/fmq19_2018aug.xlsx" TargetMode="Externa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file:////Users/tnorton/Documents/PHX%20Cold%20Case%20Study%20/fmq19_2018aug.xlsx" TargetMode="External"/></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oleObject" Target="file:////Users/tnorton/Documents/PHX%20Cold%20Case%20Study%20/fmq19_2018au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4000"/>
              <a:t>23 -26 August 2018</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Sheet1!$G$1</c:f>
              <c:strCache>
                <c:ptCount val="1"/>
                <c:pt idx="0">
                  <c:v>WindSpeedKnots</c:v>
                </c:pt>
              </c:strCache>
            </c:strRef>
          </c:tx>
          <c:spPr>
            <a:ln w="28575" cap="rnd">
              <a:solidFill>
                <a:schemeClr val="accent1"/>
              </a:solidFill>
              <a:round/>
            </a:ln>
            <a:effectLst/>
          </c:spPr>
          <c:marker>
            <c:symbol val="none"/>
          </c:marker>
          <c:cat>
            <c:numRef>
              <c:f>[fmq19_2018aug.xlsx]Sheet1!$D:$D</c:f>
              <c:numCache>
                <c:formatCode>h:mm</c:formatCode>
                <c:ptCount val="1048576"/>
                <c:pt idx="1">
                  <c:v>0.0</c:v>
                </c:pt>
                <c:pt idx="2">
                  <c:v>0.00694444444444444</c:v>
                </c:pt>
                <c:pt idx="3">
                  <c:v>0.0138888888888889</c:v>
                </c:pt>
                <c:pt idx="4">
                  <c:v>0.0208333333333333</c:v>
                </c:pt>
                <c:pt idx="5">
                  <c:v>0.0277777777777778</c:v>
                </c:pt>
                <c:pt idx="6">
                  <c:v>0.0347222222222222</c:v>
                </c:pt>
                <c:pt idx="7">
                  <c:v>0.0416666666666667</c:v>
                </c:pt>
                <c:pt idx="8">
                  <c:v>0.0486111111111111</c:v>
                </c:pt>
                <c:pt idx="9">
                  <c:v>0.0555555555555556</c:v>
                </c:pt>
                <c:pt idx="10">
                  <c:v>0.0625</c:v>
                </c:pt>
                <c:pt idx="11">
                  <c:v>0.0694444444444444</c:v>
                </c:pt>
                <c:pt idx="12">
                  <c:v>0.0763888888888889</c:v>
                </c:pt>
                <c:pt idx="13">
                  <c:v>0.0833333333333333</c:v>
                </c:pt>
                <c:pt idx="14">
                  <c:v>0.0902777777777778</c:v>
                </c:pt>
                <c:pt idx="15">
                  <c:v>0.0972222222222222</c:v>
                </c:pt>
                <c:pt idx="16">
                  <c:v>0.104166666666667</c:v>
                </c:pt>
                <c:pt idx="17">
                  <c:v>0.111111111111111</c:v>
                </c:pt>
                <c:pt idx="18">
                  <c:v>0.118055555555556</c:v>
                </c:pt>
                <c:pt idx="19">
                  <c:v>0.125</c:v>
                </c:pt>
                <c:pt idx="20">
                  <c:v>0.131944444444444</c:v>
                </c:pt>
                <c:pt idx="21">
                  <c:v>0.138888888888889</c:v>
                </c:pt>
                <c:pt idx="22">
                  <c:v>0.145833333333333</c:v>
                </c:pt>
                <c:pt idx="23">
                  <c:v>0.152777777777778</c:v>
                </c:pt>
                <c:pt idx="24">
                  <c:v>0.159722222222222</c:v>
                </c:pt>
                <c:pt idx="25">
                  <c:v>0.166666666666667</c:v>
                </c:pt>
                <c:pt idx="26">
                  <c:v>0.173611111111111</c:v>
                </c:pt>
                <c:pt idx="27">
                  <c:v>0.180555555555556</c:v>
                </c:pt>
                <c:pt idx="28">
                  <c:v>0.1875</c:v>
                </c:pt>
                <c:pt idx="29">
                  <c:v>0.194444444444444</c:v>
                </c:pt>
                <c:pt idx="30">
                  <c:v>0.201388888888889</c:v>
                </c:pt>
                <c:pt idx="31">
                  <c:v>0.208333333333333</c:v>
                </c:pt>
                <c:pt idx="32">
                  <c:v>0.215277777777778</c:v>
                </c:pt>
                <c:pt idx="33">
                  <c:v>0.222222222222222</c:v>
                </c:pt>
                <c:pt idx="34">
                  <c:v>0.229166666666667</c:v>
                </c:pt>
                <c:pt idx="35">
                  <c:v>0.236111111111111</c:v>
                </c:pt>
                <c:pt idx="36">
                  <c:v>0.243055555555556</c:v>
                </c:pt>
                <c:pt idx="37">
                  <c:v>0.25</c:v>
                </c:pt>
                <c:pt idx="38">
                  <c:v>0.256944444444444</c:v>
                </c:pt>
                <c:pt idx="39">
                  <c:v>0.263888888888889</c:v>
                </c:pt>
                <c:pt idx="40">
                  <c:v>0.270833333333333</c:v>
                </c:pt>
                <c:pt idx="41">
                  <c:v>0.277777777777778</c:v>
                </c:pt>
                <c:pt idx="42">
                  <c:v>0.284722222222222</c:v>
                </c:pt>
                <c:pt idx="43">
                  <c:v>0.291666666666667</c:v>
                </c:pt>
                <c:pt idx="44">
                  <c:v>0.298611111111111</c:v>
                </c:pt>
                <c:pt idx="45">
                  <c:v>0.305555555555556</c:v>
                </c:pt>
                <c:pt idx="46">
                  <c:v>0.3125</c:v>
                </c:pt>
                <c:pt idx="47">
                  <c:v>0.319444444444444</c:v>
                </c:pt>
                <c:pt idx="48">
                  <c:v>0.326388888888889</c:v>
                </c:pt>
                <c:pt idx="49">
                  <c:v>0.333333333333333</c:v>
                </c:pt>
                <c:pt idx="50">
                  <c:v>0.340277777777778</c:v>
                </c:pt>
                <c:pt idx="51">
                  <c:v>0.347222222222222</c:v>
                </c:pt>
                <c:pt idx="52">
                  <c:v>0.354166666666667</c:v>
                </c:pt>
                <c:pt idx="53">
                  <c:v>0.361111111111111</c:v>
                </c:pt>
                <c:pt idx="54">
                  <c:v>0.368055555555556</c:v>
                </c:pt>
                <c:pt idx="55">
                  <c:v>0.375</c:v>
                </c:pt>
                <c:pt idx="56">
                  <c:v>0.381944444444444</c:v>
                </c:pt>
                <c:pt idx="57">
                  <c:v>0.388888888888889</c:v>
                </c:pt>
                <c:pt idx="58">
                  <c:v>0.395833333333333</c:v>
                </c:pt>
                <c:pt idx="59">
                  <c:v>0.402777777777778</c:v>
                </c:pt>
                <c:pt idx="60">
                  <c:v>0.409722222222222</c:v>
                </c:pt>
                <c:pt idx="61">
                  <c:v>0.416666666666667</c:v>
                </c:pt>
                <c:pt idx="62">
                  <c:v>0.423611111111111</c:v>
                </c:pt>
                <c:pt idx="63">
                  <c:v>0.430555555555556</c:v>
                </c:pt>
                <c:pt idx="64">
                  <c:v>0.4375</c:v>
                </c:pt>
                <c:pt idx="65">
                  <c:v>0.444444444444444</c:v>
                </c:pt>
                <c:pt idx="66">
                  <c:v>0.451388888888889</c:v>
                </c:pt>
                <c:pt idx="67">
                  <c:v>0.458333333333333</c:v>
                </c:pt>
                <c:pt idx="68">
                  <c:v>0.465277777777778</c:v>
                </c:pt>
                <c:pt idx="69">
                  <c:v>0.472222222222222</c:v>
                </c:pt>
                <c:pt idx="70">
                  <c:v>0.479166666666667</c:v>
                </c:pt>
                <c:pt idx="71">
                  <c:v>0.486111111111111</c:v>
                </c:pt>
                <c:pt idx="72">
                  <c:v>0.493055555555556</c:v>
                </c:pt>
                <c:pt idx="73">
                  <c:v>0.5</c:v>
                </c:pt>
                <c:pt idx="74">
                  <c:v>0.506944444444444</c:v>
                </c:pt>
                <c:pt idx="75">
                  <c:v>0.513888888888889</c:v>
                </c:pt>
                <c:pt idx="76">
                  <c:v>0.520833333333333</c:v>
                </c:pt>
                <c:pt idx="77">
                  <c:v>0.527777777777778</c:v>
                </c:pt>
                <c:pt idx="78">
                  <c:v>0.534722222222222</c:v>
                </c:pt>
                <c:pt idx="79">
                  <c:v>0.541666666666667</c:v>
                </c:pt>
                <c:pt idx="80">
                  <c:v>0.548611111111111</c:v>
                </c:pt>
                <c:pt idx="81">
                  <c:v>0.555555555555556</c:v>
                </c:pt>
                <c:pt idx="82">
                  <c:v>0.5625</c:v>
                </c:pt>
                <c:pt idx="83">
                  <c:v>0.569444444444444</c:v>
                </c:pt>
                <c:pt idx="84">
                  <c:v>0.576388888888889</c:v>
                </c:pt>
                <c:pt idx="85">
                  <c:v>0.583333333333333</c:v>
                </c:pt>
                <c:pt idx="86">
                  <c:v>0.590277777777778</c:v>
                </c:pt>
                <c:pt idx="87">
                  <c:v>0.597222222222222</c:v>
                </c:pt>
                <c:pt idx="88">
                  <c:v>0.604166666666667</c:v>
                </c:pt>
                <c:pt idx="89">
                  <c:v>0.611111111111111</c:v>
                </c:pt>
                <c:pt idx="90">
                  <c:v>0.618055555555555</c:v>
                </c:pt>
                <c:pt idx="91">
                  <c:v>0.625</c:v>
                </c:pt>
                <c:pt idx="92">
                  <c:v>0.631944444444444</c:v>
                </c:pt>
                <c:pt idx="93">
                  <c:v>0.638888888888889</c:v>
                </c:pt>
                <c:pt idx="94">
                  <c:v>0.645833333333333</c:v>
                </c:pt>
                <c:pt idx="95">
                  <c:v>0.652777777777778</c:v>
                </c:pt>
                <c:pt idx="96">
                  <c:v>0.659722222222222</c:v>
                </c:pt>
                <c:pt idx="97">
                  <c:v>0.666666666666667</c:v>
                </c:pt>
                <c:pt idx="98">
                  <c:v>0.673611111111111</c:v>
                </c:pt>
                <c:pt idx="99">
                  <c:v>0.680555555555555</c:v>
                </c:pt>
                <c:pt idx="100">
                  <c:v>0.6875</c:v>
                </c:pt>
                <c:pt idx="101">
                  <c:v>0.694444444444444</c:v>
                </c:pt>
                <c:pt idx="102">
                  <c:v>0.701388888888889</c:v>
                </c:pt>
                <c:pt idx="103">
                  <c:v>0.708333333333333</c:v>
                </c:pt>
                <c:pt idx="104">
                  <c:v>0.715277777777778</c:v>
                </c:pt>
                <c:pt idx="105">
                  <c:v>0.722222222222222</c:v>
                </c:pt>
                <c:pt idx="106">
                  <c:v>0.729166666666667</c:v>
                </c:pt>
                <c:pt idx="107">
                  <c:v>0.736111111111111</c:v>
                </c:pt>
                <c:pt idx="108">
                  <c:v>0.743055555555555</c:v>
                </c:pt>
                <c:pt idx="109">
                  <c:v>0.75</c:v>
                </c:pt>
                <c:pt idx="110">
                  <c:v>0.756944444444444</c:v>
                </c:pt>
                <c:pt idx="111">
                  <c:v>0.763888888888889</c:v>
                </c:pt>
                <c:pt idx="112">
                  <c:v>0.770833333333333</c:v>
                </c:pt>
                <c:pt idx="113">
                  <c:v>0.777777777777778</c:v>
                </c:pt>
                <c:pt idx="114">
                  <c:v>0.784722222222222</c:v>
                </c:pt>
                <c:pt idx="115">
                  <c:v>0.791666666666667</c:v>
                </c:pt>
                <c:pt idx="116">
                  <c:v>0.798611111111111</c:v>
                </c:pt>
                <c:pt idx="117">
                  <c:v>0.805555555555555</c:v>
                </c:pt>
                <c:pt idx="118">
                  <c:v>0.8125</c:v>
                </c:pt>
                <c:pt idx="119">
                  <c:v>0.819444444444444</c:v>
                </c:pt>
                <c:pt idx="120">
                  <c:v>0.826388888888889</c:v>
                </c:pt>
                <c:pt idx="121">
                  <c:v>0.833333333333333</c:v>
                </c:pt>
                <c:pt idx="122">
                  <c:v>0.840277777777778</c:v>
                </c:pt>
                <c:pt idx="123">
                  <c:v>0.847222222222222</c:v>
                </c:pt>
                <c:pt idx="124">
                  <c:v>0.854166666666667</c:v>
                </c:pt>
                <c:pt idx="125">
                  <c:v>0.861111111111111</c:v>
                </c:pt>
                <c:pt idx="126">
                  <c:v>0.868055555555555</c:v>
                </c:pt>
                <c:pt idx="127">
                  <c:v>0.875</c:v>
                </c:pt>
                <c:pt idx="128">
                  <c:v>0.881944444444444</c:v>
                </c:pt>
                <c:pt idx="129">
                  <c:v>0.888888888888889</c:v>
                </c:pt>
                <c:pt idx="130">
                  <c:v>0.895833333333333</c:v>
                </c:pt>
                <c:pt idx="131">
                  <c:v>0.902777777777778</c:v>
                </c:pt>
                <c:pt idx="132">
                  <c:v>0.909722222222222</c:v>
                </c:pt>
                <c:pt idx="133">
                  <c:v>0.916666666666667</c:v>
                </c:pt>
                <c:pt idx="134">
                  <c:v>0.923611111111111</c:v>
                </c:pt>
                <c:pt idx="135">
                  <c:v>0.930555555555555</c:v>
                </c:pt>
                <c:pt idx="136">
                  <c:v>0.9375</c:v>
                </c:pt>
                <c:pt idx="137">
                  <c:v>0.944444444444444</c:v>
                </c:pt>
                <c:pt idx="138">
                  <c:v>0.951388888888889</c:v>
                </c:pt>
                <c:pt idx="139">
                  <c:v>0.958333333333333</c:v>
                </c:pt>
                <c:pt idx="140">
                  <c:v>0.965277777777778</c:v>
                </c:pt>
                <c:pt idx="141">
                  <c:v>0.972222222222222</c:v>
                </c:pt>
                <c:pt idx="142">
                  <c:v>0.979166666666667</c:v>
                </c:pt>
                <c:pt idx="143">
                  <c:v>0.986111111111111</c:v>
                </c:pt>
                <c:pt idx="144">
                  <c:v>0.993055555555555</c:v>
                </c:pt>
                <c:pt idx="145">
                  <c:v>1.0</c:v>
                </c:pt>
                <c:pt idx="146">
                  <c:v>1.00694444444444</c:v>
                </c:pt>
                <c:pt idx="147">
                  <c:v>1.01388888888889</c:v>
                </c:pt>
                <c:pt idx="148">
                  <c:v>1.02083333333333</c:v>
                </c:pt>
                <c:pt idx="149">
                  <c:v>1.02777777777778</c:v>
                </c:pt>
                <c:pt idx="150">
                  <c:v>1.03472222222222</c:v>
                </c:pt>
                <c:pt idx="151">
                  <c:v>1.04166666666667</c:v>
                </c:pt>
                <c:pt idx="152">
                  <c:v>1.04861111111111</c:v>
                </c:pt>
                <c:pt idx="153">
                  <c:v>1.05555555555556</c:v>
                </c:pt>
                <c:pt idx="154">
                  <c:v>1.0625</c:v>
                </c:pt>
                <c:pt idx="155">
                  <c:v>1.06944444444444</c:v>
                </c:pt>
                <c:pt idx="156">
                  <c:v>1.07638888888889</c:v>
                </c:pt>
                <c:pt idx="157">
                  <c:v>1.08333333333333</c:v>
                </c:pt>
                <c:pt idx="158">
                  <c:v>1.09027777777778</c:v>
                </c:pt>
                <c:pt idx="159">
                  <c:v>1.09722222222222</c:v>
                </c:pt>
                <c:pt idx="160">
                  <c:v>1.10416666666667</c:v>
                </c:pt>
                <c:pt idx="161">
                  <c:v>1.11111111111111</c:v>
                </c:pt>
                <c:pt idx="162">
                  <c:v>1.11805555555556</c:v>
                </c:pt>
                <c:pt idx="163">
                  <c:v>1.125</c:v>
                </c:pt>
                <c:pt idx="164">
                  <c:v>1.13194444444444</c:v>
                </c:pt>
                <c:pt idx="165">
                  <c:v>1.13888888888889</c:v>
                </c:pt>
                <c:pt idx="166">
                  <c:v>1.14583333333333</c:v>
                </c:pt>
                <c:pt idx="167">
                  <c:v>1.15277777777778</c:v>
                </c:pt>
                <c:pt idx="168">
                  <c:v>1.15972222222222</c:v>
                </c:pt>
                <c:pt idx="169">
                  <c:v>1.16666666666667</c:v>
                </c:pt>
                <c:pt idx="170">
                  <c:v>1.17361111111111</c:v>
                </c:pt>
                <c:pt idx="171">
                  <c:v>1.18055555555556</c:v>
                </c:pt>
                <c:pt idx="172">
                  <c:v>1.1875</c:v>
                </c:pt>
                <c:pt idx="173">
                  <c:v>1.19444444444444</c:v>
                </c:pt>
                <c:pt idx="174">
                  <c:v>1.20138888888889</c:v>
                </c:pt>
                <c:pt idx="175">
                  <c:v>1.20833333333333</c:v>
                </c:pt>
                <c:pt idx="176">
                  <c:v>1.21527777777778</c:v>
                </c:pt>
                <c:pt idx="177">
                  <c:v>1.22222222222222</c:v>
                </c:pt>
                <c:pt idx="178">
                  <c:v>1.22916666666667</c:v>
                </c:pt>
                <c:pt idx="179">
                  <c:v>1.23611111111111</c:v>
                </c:pt>
                <c:pt idx="180">
                  <c:v>1.24305555555556</c:v>
                </c:pt>
                <c:pt idx="181">
                  <c:v>1.25</c:v>
                </c:pt>
                <c:pt idx="182">
                  <c:v>1.25694444444444</c:v>
                </c:pt>
                <c:pt idx="183">
                  <c:v>1.26388888888889</c:v>
                </c:pt>
                <c:pt idx="184">
                  <c:v>1.27083333333333</c:v>
                </c:pt>
                <c:pt idx="185">
                  <c:v>1.27777777777778</c:v>
                </c:pt>
                <c:pt idx="186">
                  <c:v>1.28472222222222</c:v>
                </c:pt>
                <c:pt idx="187">
                  <c:v>1.29166666666667</c:v>
                </c:pt>
                <c:pt idx="188">
                  <c:v>1.29861111111111</c:v>
                </c:pt>
                <c:pt idx="189">
                  <c:v>1.30555555555556</c:v>
                </c:pt>
                <c:pt idx="190">
                  <c:v>1.3125</c:v>
                </c:pt>
                <c:pt idx="191">
                  <c:v>1.31944444444444</c:v>
                </c:pt>
                <c:pt idx="192">
                  <c:v>1.32638888888889</c:v>
                </c:pt>
                <c:pt idx="193">
                  <c:v>1.33333333333333</c:v>
                </c:pt>
                <c:pt idx="194">
                  <c:v>1.34027777777778</c:v>
                </c:pt>
                <c:pt idx="195">
                  <c:v>1.34722222222222</c:v>
                </c:pt>
                <c:pt idx="196">
                  <c:v>1.35416666666667</c:v>
                </c:pt>
                <c:pt idx="197">
                  <c:v>1.36111111111111</c:v>
                </c:pt>
                <c:pt idx="198">
                  <c:v>1.36805555555556</c:v>
                </c:pt>
                <c:pt idx="199">
                  <c:v>1.375</c:v>
                </c:pt>
                <c:pt idx="200">
                  <c:v>1.38194444444444</c:v>
                </c:pt>
                <c:pt idx="201">
                  <c:v>1.38888888888889</c:v>
                </c:pt>
                <c:pt idx="202">
                  <c:v>1.39583333333333</c:v>
                </c:pt>
                <c:pt idx="203">
                  <c:v>1.40277777777778</c:v>
                </c:pt>
                <c:pt idx="204">
                  <c:v>1.40972222222222</c:v>
                </c:pt>
                <c:pt idx="205">
                  <c:v>1.41666666666667</c:v>
                </c:pt>
                <c:pt idx="206">
                  <c:v>1.42361111111111</c:v>
                </c:pt>
                <c:pt idx="207">
                  <c:v>1.43055555555556</c:v>
                </c:pt>
                <c:pt idx="208">
                  <c:v>1.4375</c:v>
                </c:pt>
                <c:pt idx="209">
                  <c:v>1.44444444444444</c:v>
                </c:pt>
                <c:pt idx="210">
                  <c:v>1.45138888888889</c:v>
                </c:pt>
                <c:pt idx="211">
                  <c:v>1.45833333333333</c:v>
                </c:pt>
                <c:pt idx="212">
                  <c:v>1.46527777777778</c:v>
                </c:pt>
                <c:pt idx="213">
                  <c:v>1.47222222222222</c:v>
                </c:pt>
                <c:pt idx="214">
                  <c:v>1.47916666666667</c:v>
                </c:pt>
                <c:pt idx="215">
                  <c:v>1.48611111111111</c:v>
                </c:pt>
                <c:pt idx="216">
                  <c:v>1.49305555555556</c:v>
                </c:pt>
                <c:pt idx="217">
                  <c:v>1.5</c:v>
                </c:pt>
                <c:pt idx="218">
                  <c:v>1.50694444444444</c:v>
                </c:pt>
                <c:pt idx="219">
                  <c:v>1.51388888888889</c:v>
                </c:pt>
                <c:pt idx="220">
                  <c:v>1.52083333333333</c:v>
                </c:pt>
                <c:pt idx="221">
                  <c:v>1.52777777777778</c:v>
                </c:pt>
                <c:pt idx="222">
                  <c:v>1.53472222222222</c:v>
                </c:pt>
                <c:pt idx="223">
                  <c:v>1.54166666666667</c:v>
                </c:pt>
                <c:pt idx="224">
                  <c:v>1.54861111111111</c:v>
                </c:pt>
                <c:pt idx="225">
                  <c:v>1.55555555555556</c:v>
                </c:pt>
                <c:pt idx="226">
                  <c:v>1.5625</c:v>
                </c:pt>
                <c:pt idx="227">
                  <c:v>1.56944444444444</c:v>
                </c:pt>
                <c:pt idx="228">
                  <c:v>1.57638888888889</c:v>
                </c:pt>
                <c:pt idx="229">
                  <c:v>1.58333333333333</c:v>
                </c:pt>
                <c:pt idx="230">
                  <c:v>1.59027777777778</c:v>
                </c:pt>
                <c:pt idx="231">
                  <c:v>1.59722222222222</c:v>
                </c:pt>
                <c:pt idx="232">
                  <c:v>1.60416666666667</c:v>
                </c:pt>
                <c:pt idx="233">
                  <c:v>1.61111111111111</c:v>
                </c:pt>
                <c:pt idx="234">
                  <c:v>1.61805555555556</c:v>
                </c:pt>
                <c:pt idx="235">
                  <c:v>1.625</c:v>
                </c:pt>
                <c:pt idx="236">
                  <c:v>1.63194444444444</c:v>
                </c:pt>
                <c:pt idx="237">
                  <c:v>1.63888888888889</c:v>
                </c:pt>
                <c:pt idx="238">
                  <c:v>1.64583333333333</c:v>
                </c:pt>
                <c:pt idx="239">
                  <c:v>1.65277777777778</c:v>
                </c:pt>
                <c:pt idx="240">
                  <c:v>1.65972222222222</c:v>
                </c:pt>
                <c:pt idx="241">
                  <c:v>1.66666666666667</c:v>
                </c:pt>
                <c:pt idx="242">
                  <c:v>1.67361111111111</c:v>
                </c:pt>
                <c:pt idx="243">
                  <c:v>1.68055555555556</c:v>
                </c:pt>
                <c:pt idx="244">
                  <c:v>1.6875</c:v>
                </c:pt>
                <c:pt idx="245">
                  <c:v>1.69444444444444</c:v>
                </c:pt>
                <c:pt idx="246">
                  <c:v>1.70138888888889</c:v>
                </c:pt>
                <c:pt idx="247">
                  <c:v>1.70833333333333</c:v>
                </c:pt>
                <c:pt idx="248">
                  <c:v>1.71527777777778</c:v>
                </c:pt>
                <c:pt idx="249">
                  <c:v>1.72222222222222</c:v>
                </c:pt>
                <c:pt idx="250">
                  <c:v>1.72916666666667</c:v>
                </c:pt>
                <c:pt idx="251">
                  <c:v>1.73611111111111</c:v>
                </c:pt>
                <c:pt idx="252">
                  <c:v>1.74305555555556</c:v>
                </c:pt>
                <c:pt idx="253">
                  <c:v>1.75</c:v>
                </c:pt>
                <c:pt idx="254">
                  <c:v>1.75694444444444</c:v>
                </c:pt>
                <c:pt idx="255">
                  <c:v>1.76388888888889</c:v>
                </c:pt>
                <c:pt idx="256">
                  <c:v>1.77083333333333</c:v>
                </c:pt>
                <c:pt idx="257">
                  <c:v>1.77777777777778</c:v>
                </c:pt>
                <c:pt idx="258">
                  <c:v>1.78472222222222</c:v>
                </c:pt>
                <c:pt idx="259">
                  <c:v>1.79166666666667</c:v>
                </c:pt>
                <c:pt idx="260">
                  <c:v>1.79861111111111</c:v>
                </c:pt>
                <c:pt idx="261">
                  <c:v>1.80555555555556</c:v>
                </c:pt>
                <c:pt idx="262">
                  <c:v>1.8125</c:v>
                </c:pt>
                <c:pt idx="263">
                  <c:v>1.81944444444444</c:v>
                </c:pt>
                <c:pt idx="264">
                  <c:v>1.82638888888889</c:v>
                </c:pt>
                <c:pt idx="265">
                  <c:v>1.83333333333333</c:v>
                </c:pt>
                <c:pt idx="266">
                  <c:v>1.84027777777778</c:v>
                </c:pt>
                <c:pt idx="267">
                  <c:v>1.84722222222222</c:v>
                </c:pt>
                <c:pt idx="268">
                  <c:v>1.85416666666667</c:v>
                </c:pt>
                <c:pt idx="269">
                  <c:v>1.86111111111111</c:v>
                </c:pt>
                <c:pt idx="270">
                  <c:v>1.86805555555556</c:v>
                </c:pt>
                <c:pt idx="271">
                  <c:v>1.875</c:v>
                </c:pt>
                <c:pt idx="272">
                  <c:v>1.88194444444444</c:v>
                </c:pt>
                <c:pt idx="273">
                  <c:v>1.88888888888889</c:v>
                </c:pt>
                <c:pt idx="274">
                  <c:v>1.89583333333333</c:v>
                </c:pt>
                <c:pt idx="275">
                  <c:v>1.90277777777778</c:v>
                </c:pt>
                <c:pt idx="276">
                  <c:v>1.90972222222222</c:v>
                </c:pt>
                <c:pt idx="277">
                  <c:v>1.91666666666667</c:v>
                </c:pt>
                <c:pt idx="278">
                  <c:v>1.92361111111111</c:v>
                </c:pt>
                <c:pt idx="279">
                  <c:v>1.93055555555556</c:v>
                </c:pt>
                <c:pt idx="280">
                  <c:v>1.9375</c:v>
                </c:pt>
                <c:pt idx="281">
                  <c:v>1.94444444444444</c:v>
                </c:pt>
                <c:pt idx="282">
                  <c:v>1.95138888888889</c:v>
                </c:pt>
                <c:pt idx="283">
                  <c:v>1.95833333333333</c:v>
                </c:pt>
                <c:pt idx="284">
                  <c:v>1.96527777777778</c:v>
                </c:pt>
                <c:pt idx="285">
                  <c:v>1.97222222222222</c:v>
                </c:pt>
                <c:pt idx="286">
                  <c:v>1.97916666666667</c:v>
                </c:pt>
                <c:pt idx="287">
                  <c:v>1.98611111111111</c:v>
                </c:pt>
                <c:pt idx="288">
                  <c:v>1.99305555555556</c:v>
                </c:pt>
                <c:pt idx="289">
                  <c:v>2.0</c:v>
                </c:pt>
                <c:pt idx="290">
                  <c:v>2.00694444444444</c:v>
                </c:pt>
                <c:pt idx="291">
                  <c:v>2.01388888888889</c:v>
                </c:pt>
                <c:pt idx="292">
                  <c:v>2.020833333333329</c:v>
                </c:pt>
                <c:pt idx="293">
                  <c:v>2.02777777777778</c:v>
                </c:pt>
                <c:pt idx="294">
                  <c:v>2.03472222222222</c:v>
                </c:pt>
                <c:pt idx="295">
                  <c:v>2.04166666666667</c:v>
                </c:pt>
                <c:pt idx="296">
                  <c:v>2.04861111111111</c:v>
                </c:pt>
                <c:pt idx="297">
                  <c:v>2.05555555555556</c:v>
                </c:pt>
                <c:pt idx="298">
                  <c:v>2.0625</c:v>
                </c:pt>
                <c:pt idx="299">
                  <c:v>2.06944444444444</c:v>
                </c:pt>
                <c:pt idx="300">
                  <c:v>2.07638888888889</c:v>
                </c:pt>
                <c:pt idx="301">
                  <c:v>2.08333333333333</c:v>
                </c:pt>
                <c:pt idx="302">
                  <c:v>2.09027777777778</c:v>
                </c:pt>
                <c:pt idx="303">
                  <c:v>2.09722222222222</c:v>
                </c:pt>
                <c:pt idx="304">
                  <c:v>2.10416666666667</c:v>
                </c:pt>
                <c:pt idx="305">
                  <c:v>2.11111111111111</c:v>
                </c:pt>
                <c:pt idx="306">
                  <c:v>2.11805555555556</c:v>
                </c:pt>
                <c:pt idx="307">
                  <c:v>2.125</c:v>
                </c:pt>
                <c:pt idx="308">
                  <c:v>2.13194444444444</c:v>
                </c:pt>
                <c:pt idx="309">
                  <c:v>2.13888888888889</c:v>
                </c:pt>
                <c:pt idx="310">
                  <c:v>2.145833333333329</c:v>
                </c:pt>
                <c:pt idx="311">
                  <c:v>2.15277777777778</c:v>
                </c:pt>
                <c:pt idx="312">
                  <c:v>2.15972222222222</c:v>
                </c:pt>
                <c:pt idx="313">
                  <c:v>2.16666666666667</c:v>
                </c:pt>
                <c:pt idx="314">
                  <c:v>2.17361111111111</c:v>
                </c:pt>
                <c:pt idx="315">
                  <c:v>2.18055555555556</c:v>
                </c:pt>
                <c:pt idx="316">
                  <c:v>2.1875</c:v>
                </c:pt>
                <c:pt idx="317">
                  <c:v>2.19444444444444</c:v>
                </c:pt>
                <c:pt idx="318">
                  <c:v>2.20138888888889</c:v>
                </c:pt>
                <c:pt idx="319">
                  <c:v>2.20833333333333</c:v>
                </c:pt>
                <c:pt idx="320">
                  <c:v>2.21527777777778</c:v>
                </c:pt>
                <c:pt idx="321">
                  <c:v>2.22222222222222</c:v>
                </c:pt>
                <c:pt idx="322">
                  <c:v>2.22916666666667</c:v>
                </c:pt>
                <c:pt idx="323">
                  <c:v>2.23611111111111</c:v>
                </c:pt>
                <c:pt idx="324">
                  <c:v>2.24305555555556</c:v>
                </c:pt>
                <c:pt idx="325">
                  <c:v>2.25</c:v>
                </c:pt>
                <c:pt idx="326">
                  <c:v>2.25694444444444</c:v>
                </c:pt>
                <c:pt idx="327">
                  <c:v>2.26388888888889</c:v>
                </c:pt>
                <c:pt idx="328">
                  <c:v>2.270833333333329</c:v>
                </c:pt>
                <c:pt idx="329">
                  <c:v>2.27777777777778</c:v>
                </c:pt>
                <c:pt idx="330">
                  <c:v>2.28472222222222</c:v>
                </c:pt>
                <c:pt idx="331">
                  <c:v>2.29166666666667</c:v>
                </c:pt>
                <c:pt idx="332">
                  <c:v>2.29861111111111</c:v>
                </c:pt>
                <c:pt idx="333">
                  <c:v>2.30555555555556</c:v>
                </c:pt>
                <c:pt idx="334">
                  <c:v>2.3125</c:v>
                </c:pt>
                <c:pt idx="335">
                  <c:v>2.319444444444437</c:v>
                </c:pt>
                <c:pt idx="336">
                  <c:v>2.32638888888889</c:v>
                </c:pt>
                <c:pt idx="337">
                  <c:v>2.333333333333329</c:v>
                </c:pt>
                <c:pt idx="338">
                  <c:v>2.34027777777778</c:v>
                </c:pt>
                <c:pt idx="339">
                  <c:v>2.34722222222222</c:v>
                </c:pt>
                <c:pt idx="340">
                  <c:v>2.35416666666667</c:v>
                </c:pt>
                <c:pt idx="341">
                  <c:v>2.36111111111111</c:v>
                </c:pt>
                <c:pt idx="342">
                  <c:v>2.36805555555556</c:v>
                </c:pt>
                <c:pt idx="343">
                  <c:v>2.375</c:v>
                </c:pt>
                <c:pt idx="344">
                  <c:v>2.38194444444444</c:v>
                </c:pt>
                <c:pt idx="345">
                  <c:v>2.38888888888889</c:v>
                </c:pt>
                <c:pt idx="346">
                  <c:v>2.395833333333322</c:v>
                </c:pt>
                <c:pt idx="347">
                  <c:v>2.40277777777778</c:v>
                </c:pt>
                <c:pt idx="348">
                  <c:v>2.40972222222222</c:v>
                </c:pt>
                <c:pt idx="349">
                  <c:v>2.41666666666667</c:v>
                </c:pt>
                <c:pt idx="350">
                  <c:v>2.42361111111111</c:v>
                </c:pt>
                <c:pt idx="351">
                  <c:v>2.43055555555556</c:v>
                </c:pt>
                <c:pt idx="352">
                  <c:v>2.4375</c:v>
                </c:pt>
                <c:pt idx="353">
                  <c:v>2.44444444444444</c:v>
                </c:pt>
                <c:pt idx="354">
                  <c:v>2.45138888888889</c:v>
                </c:pt>
                <c:pt idx="355">
                  <c:v>2.458333333333329</c:v>
                </c:pt>
                <c:pt idx="356">
                  <c:v>2.46527777777778</c:v>
                </c:pt>
                <c:pt idx="357">
                  <c:v>2.47222222222222</c:v>
                </c:pt>
                <c:pt idx="358">
                  <c:v>2.47916666666667</c:v>
                </c:pt>
                <c:pt idx="359">
                  <c:v>2.48611111111111</c:v>
                </c:pt>
                <c:pt idx="360">
                  <c:v>2.49305555555556</c:v>
                </c:pt>
                <c:pt idx="361">
                  <c:v>2.5</c:v>
                </c:pt>
                <c:pt idx="362">
                  <c:v>2.50694444444444</c:v>
                </c:pt>
                <c:pt idx="363">
                  <c:v>2.51388888888889</c:v>
                </c:pt>
                <c:pt idx="364">
                  <c:v>2.520833333333329</c:v>
                </c:pt>
                <c:pt idx="365">
                  <c:v>2.52777777777778</c:v>
                </c:pt>
                <c:pt idx="366">
                  <c:v>2.53472222222222</c:v>
                </c:pt>
                <c:pt idx="367">
                  <c:v>2.54166666666667</c:v>
                </c:pt>
                <c:pt idx="368">
                  <c:v>2.54861111111111</c:v>
                </c:pt>
                <c:pt idx="369">
                  <c:v>2.55555555555556</c:v>
                </c:pt>
                <c:pt idx="370">
                  <c:v>2.5625</c:v>
                </c:pt>
                <c:pt idx="371">
                  <c:v>2.56944444444444</c:v>
                </c:pt>
                <c:pt idx="372">
                  <c:v>2.57638888888889</c:v>
                </c:pt>
                <c:pt idx="373">
                  <c:v>2.58333333333333</c:v>
                </c:pt>
                <c:pt idx="374">
                  <c:v>2.59027777777778</c:v>
                </c:pt>
                <c:pt idx="375">
                  <c:v>2.59722222222222</c:v>
                </c:pt>
                <c:pt idx="376">
                  <c:v>2.60416666666667</c:v>
                </c:pt>
                <c:pt idx="377">
                  <c:v>2.61111111111111</c:v>
                </c:pt>
                <c:pt idx="378">
                  <c:v>2.61805555555556</c:v>
                </c:pt>
                <c:pt idx="379">
                  <c:v>2.625</c:v>
                </c:pt>
                <c:pt idx="380">
                  <c:v>2.63194444444444</c:v>
                </c:pt>
                <c:pt idx="381">
                  <c:v>2.63888888888889</c:v>
                </c:pt>
                <c:pt idx="382">
                  <c:v>2.645833333333328</c:v>
                </c:pt>
                <c:pt idx="383">
                  <c:v>2.65277777777778</c:v>
                </c:pt>
                <c:pt idx="384">
                  <c:v>2.65972222222222</c:v>
                </c:pt>
                <c:pt idx="385">
                  <c:v>2.66666666666667</c:v>
                </c:pt>
                <c:pt idx="386">
                  <c:v>2.67361111111111</c:v>
                </c:pt>
                <c:pt idx="387">
                  <c:v>2.68055555555556</c:v>
                </c:pt>
                <c:pt idx="388">
                  <c:v>2.6875</c:v>
                </c:pt>
                <c:pt idx="389">
                  <c:v>2.69444444444444</c:v>
                </c:pt>
                <c:pt idx="390">
                  <c:v>2.70138888888889</c:v>
                </c:pt>
                <c:pt idx="391">
                  <c:v>2.70833333333333</c:v>
                </c:pt>
                <c:pt idx="392">
                  <c:v>2.71527777777778</c:v>
                </c:pt>
                <c:pt idx="393">
                  <c:v>2.72222222222222</c:v>
                </c:pt>
                <c:pt idx="394">
                  <c:v>2.72916666666667</c:v>
                </c:pt>
                <c:pt idx="395">
                  <c:v>2.73611111111111</c:v>
                </c:pt>
                <c:pt idx="396">
                  <c:v>2.74305555555556</c:v>
                </c:pt>
                <c:pt idx="397">
                  <c:v>2.75</c:v>
                </c:pt>
                <c:pt idx="398">
                  <c:v>2.75694444444444</c:v>
                </c:pt>
                <c:pt idx="399">
                  <c:v>2.76388888888889</c:v>
                </c:pt>
                <c:pt idx="400">
                  <c:v>2.770833333333329</c:v>
                </c:pt>
                <c:pt idx="401">
                  <c:v>2.77777777777778</c:v>
                </c:pt>
                <c:pt idx="402">
                  <c:v>2.78472222222222</c:v>
                </c:pt>
                <c:pt idx="403">
                  <c:v>2.79166666666667</c:v>
                </c:pt>
                <c:pt idx="404">
                  <c:v>2.79861111111111</c:v>
                </c:pt>
                <c:pt idx="405">
                  <c:v>2.80555555555556</c:v>
                </c:pt>
                <c:pt idx="406">
                  <c:v>2.8125</c:v>
                </c:pt>
                <c:pt idx="407">
                  <c:v>2.819444444444437</c:v>
                </c:pt>
                <c:pt idx="408">
                  <c:v>2.82638888888889</c:v>
                </c:pt>
                <c:pt idx="409">
                  <c:v>2.833333333333329</c:v>
                </c:pt>
                <c:pt idx="410">
                  <c:v>2.84027777777778</c:v>
                </c:pt>
                <c:pt idx="411">
                  <c:v>2.84722222222222</c:v>
                </c:pt>
                <c:pt idx="412">
                  <c:v>2.85416666666667</c:v>
                </c:pt>
                <c:pt idx="413">
                  <c:v>2.86111111111111</c:v>
                </c:pt>
                <c:pt idx="414">
                  <c:v>2.86805555555556</c:v>
                </c:pt>
                <c:pt idx="415">
                  <c:v>2.875</c:v>
                </c:pt>
                <c:pt idx="416">
                  <c:v>2.88194444444444</c:v>
                </c:pt>
                <c:pt idx="417">
                  <c:v>2.88888888888889</c:v>
                </c:pt>
                <c:pt idx="418">
                  <c:v>2.895833333333322</c:v>
                </c:pt>
                <c:pt idx="419">
                  <c:v>2.90277777777778</c:v>
                </c:pt>
                <c:pt idx="420">
                  <c:v>2.90972222222222</c:v>
                </c:pt>
                <c:pt idx="421">
                  <c:v>2.91666666666667</c:v>
                </c:pt>
                <c:pt idx="422">
                  <c:v>2.92361111111111</c:v>
                </c:pt>
                <c:pt idx="423">
                  <c:v>2.93055555555556</c:v>
                </c:pt>
                <c:pt idx="424">
                  <c:v>2.9375</c:v>
                </c:pt>
                <c:pt idx="425">
                  <c:v>2.94444444444444</c:v>
                </c:pt>
                <c:pt idx="426">
                  <c:v>2.95138888888889</c:v>
                </c:pt>
                <c:pt idx="427">
                  <c:v>2.958333333333329</c:v>
                </c:pt>
                <c:pt idx="428">
                  <c:v>2.96527777777778</c:v>
                </c:pt>
                <c:pt idx="429">
                  <c:v>2.97222222222222</c:v>
                </c:pt>
                <c:pt idx="430">
                  <c:v>2.97916666666667</c:v>
                </c:pt>
                <c:pt idx="431">
                  <c:v>2.98611111111111</c:v>
                </c:pt>
                <c:pt idx="432">
                  <c:v>2.99305555555556</c:v>
                </c:pt>
                <c:pt idx="433">
                  <c:v>3.0</c:v>
                </c:pt>
                <c:pt idx="434">
                  <c:v>3.00694444444444</c:v>
                </c:pt>
                <c:pt idx="435">
                  <c:v>3.01388888888889</c:v>
                </c:pt>
                <c:pt idx="436">
                  <c:v>3.020833333333329</c:v>
                </c:pt>
                <c:pt idx="437">
                  <c:v>3.02777777777778</c:v>
                </c:pt>
                <c:pt idx="438">
                  <c:v>3.03472222222222</c:v>
                </c:pt>
                <c:pt idx="439">
                  <c:v>3.04166666666667</c:v>
                </c:pt>
                <c:pt idx="440">
                  <c:v>3.04861111111111</c:v>
                </c:pt>
                <c:pt idx="441">
                  <c:v>3.05555555555556</c:v>
                </c:pt>
                <c:pt idx="442">
                  <c:v>3.0625</c:v>
                </c:pt>
                <c:pt idx="443">
                  <c:v>3.06944444444444</c:v>
                </c:pt>
                <c:pt idx="444">
                  <c:v>3.07638888888889</c:v>
                </c:pt>
                <c:pt idx="445">
                  <c:v>3.08333333333333</c:v>
                </c:pt>
                <c:pt idx="446">
                  <c:v>3.09027777777778</c:v>
                </c:pt>
                <c:pt idx="447">
                  <c:v>3.09722222222222</c:v>
                </c:pt>
                <c:pt idx="448">
                  <c:v>3.10416666666667</c:v>
                </c:pt>
                <c:pt idx="449">
                  <c:v>3.11111111111111</c:v>
                </c:pt>
                <c:pt idx="450">
                  <c:v>3.11805555555556</c:v>
                </c:pt>
                <c:pt idx="451">
                  <c:v>3.125</c:v>
                </c:pt>
                <c:pt idx="452">
                  <c:v>3.13194444444444</c:v>
                </c:pt>
                <c:pt idx="453">
                  <c:v>3.13888888888889</c:v>
                </c:pt>
                <c:pt idx="454">
                  <c:v>3.145833333333329</c:v>
                </c:pt>
                <c:pt idx="455">
                  <c:v>3.15277777777778</c:v>
                </c:pt>
                <c:pt idx="456">
                  <c:v>3.15972222222222</c:v>
                </c:pt>
                <c:pt idx="457">
                  <c:v>3.16666666666667</c:v>
                </c:pt>
                <c:pt idx="458">
                  <c:v>3.17361111111111</c:v>
                </c:pt>
                <c:pt idx="459">
                  <c:v>3.18055555555556</c:v>
                </c:pt>
                <c:pt idx="460">
                  <c:v>3.1875</c:v>
                </c:pt>
                <c:pt idx="461">
                  <c:v>3.19444444444444</c:v>
                </c:pt>
                <c:pt idx="462">
                  <c:v>3.20138888888889</c:v>
                </c:pt>
                <c:pt idx="463">
                  <c:v>3.20833333333333</c:v>
                </c:pt>
                <c:pt idx="464">
                  <c:v>3.21527777777778</c:v>
                </c:pt>
                <c:pt idx="465">
                  <c:v>3.22222222222222</c:v>
                </c:pt>
                <c:pt idx="466">
                  <c:v>3.22916666666667</c:v>
                </c:pt>
                <c:pt idx="467">
                  <c:v>3.23611111111111</c:v>
                </c:pt>
                <c:pt idx="468">
                  <c:v>3.24305555555556</c:v>
                </c:pt>
                <c:pt idx="469">
                  <c:v>3.25</c:v>
                </c:pt>
                <c:pt idx="470">
                  <c:v>3.25694444444444</c:v>
                </c:pt>
                <c:pt idx="471">
                  <c:v>3.26388888888889</c:v>
                </c:pt>
                <c:pt idx="472">
                  <c:v>3.270833333333329</c:v>
                </c:pt>
                <c:pt idx="473">
                  <c:v>3.27777777777778</c:v>
                </c:pt>
                <c:pt idx="474">
                  <c:v>3.28472222222222</c:v>
                </c:pt>
                <c:pt idx="475">
                  <c:v>3.29166666666667</c:v>
                </c:pt>
                <c:pt idx="476">
                  <c:v>3.29861111111111</c:v>
                </c:pt>
                <c:pt idx="477">
                  <c:v>3.30555555555556</c:v>
                </c:pt>
                <c:pt idx="478">
                  <c:v>3.3125</c:v>
                </c:pt>
                <c:pt idx="479">
                  <c:v>3.319444444444437</c:v>
                </c:pt>
                <c:pt idx="480">
                  <c:v>3.32638888888889</c:v>
                </c:pt>
                <c:pt idx="481">
                  <c:v>3.333333333333329</c:v>
                </c:pt>
                <c:pt idx="482">
                  <c:v>3.34027777777778</c:v>
                </c:pt>
                <c:pt idx="483">
                  <c:v>3.34722222222222</c:v>
                </c:pt>
                <c:pt idx="484">
                  <c:v>3.35416666666667</c:v>
                </c:pt>
                <c:pt idx="485">
                  <c:v>3.36111111111111</c:v>
                </c:pt>
                <c:pt idx="486">
                  <c:v>3.36805555555556</c:v>
                </c:pt>
                <c:pt idx="487">
                  <c:v>3.375</c:v>
                </c:pt>
                <c:pt idx="488">
                  <c:v>3.38194444444444</c:v>
                </c:pt>
                <c:pt idx="489">
                  <c:v>3.38888888888889</c:v>
                </c:pt>
                <c:pt idx="490">
                  <c:v>3.395833333333322</c:v>
                </c:pt>
                <c:pt idx="491">
                  <c:v>3.40277777777778</c:v>
                </c:pt>
                <c:pt idx="492">
                  <c:v>3.40972222222222</c:v>
                </c:pt>
                <c:pt idx="493">
                  <c:v>3.41666666666667</c:v>
                </c:pt>
                <c:pt idx="494">
                  <c:v>3.42361111111111</c:v>
                </c:pt>
                <c:pt idx="495">
                  <c:v>3.43055555555556</c:v>
                </c:pt>
                <c:pt idx="496">
                  <c:v>3.4375</c:v>
                </c:pt>
                <c:pt idx="497">
                  <c:v>3.44444444444444</c:v>
                </c:pt>
                <c:pt idx="498">
                  <c:v>3.45138888888889</c:v>
                </c:pt>
                <c:pt idx="499">
                  <c:v>3.458333333333329</c:v>
                </c:pt>
                <c:pt idx="500">
                  <c:v>3.46527777777778</c:v>
                </c:pt>
                <c:pt idx="501">
                  <c:v>3.47222222222222</c:v>
                </c:pt>
                <c:pt idx="502">
                  <c:v>3.47916666666667</c:v>
                </c:pt>
                <c:pt idx="503">
                  <c:v>3.48611111111111</c:v>
                </c:pt>
                <c:pt idx="504">
                  <c:v>3.49305555555556</c:v>
                </c:pt>
                <c:pt idx="505">
                  <c:v>3.5</c:v>
                </c:pt>
                <c:pt idx="506">
                  <c:v>3.51388888888889</c:v>
                </c:pt>
                <c:pt idx="507">
                  <c:v>3.520833333333329</c:v>
                </c:pt>
                <c:pt idx="508">
                  <c:v>3.52777777777778</c:v>
                </c:pt>
                <c:pt idx="509">
                  <c:v>3.53472222222222</c:v>
                </c:pt>
                <c:pt idx="510">
                  <c:v>3.54166666666667</c:v>
                </c:pt>
                <c:pt idx="511">
                  <c:v>3.54861111111111</c:v>
                </c:pt>
                <c:pt idx="512">
                  <c:v>3.55555555555556</c:v>
                </c:pt>
                <c:pt idx="513">
                  <c:v>3.5625</c:v>
                </c:pt>
                <c:pt idx="514">
                  <c:v>0.583333333333333</c:v>
                </c:pt>
                <c:pt idx="515">
                  <c:v>0.590277777777778</c:v>
                </c:pt>
                <c:pt idx="516">
                  <c:v>0.597222222222222</c:v>
                </c:pt>
                <c:pt idx="517">
                  <c:v>0.611111111111111</c:v>
                </c:pt>
                <c:pt idx="518">
                  <c:v>0.618055555555555</c:v>
                </c:pt>
                <c:pt idx="519">
                  <c:v>0.625</c:v>
                </c:pt>
                <c:pt idx="520">
                  <c:v>0.631944444444444</c:v>
                </c:pt>
                <c:pt idx="521">
                  <c:v>0.638888888888889</c:v>
                </c:pt>
                <c:pt idx="522">
                  <c:v>0.645833333333333</c:v>
                </c:pt>
                <c:pt idx="523">
                  <c:v>0.652777777777778</c:v>
                </c:pt>
                <c:pt idx="524">
                  <c:v>0.659722222222222</c:v>
                </c:pt>
                <c:pt idx="525">
                  <c:v>0.666666666666666</c:v>
                </c:pt>
                <c:pt idx="526">
                  <c:v>0.673611111111111</c:v>
                </c:pt>
                <c:pt idx="527">
                  <c:v>0.680555555555555</c:v>
                </c:pt>
                <c:pt idx="528">
                  <c:v>0.687499999999999</c:v>
                </c:pt>
                <c:pt idx="529">
                  <c:v>0.694444444444444</c:v>
                </c:pt>
                <c:pt idx="530">
                  <c:v>0.701388888888888</c:v>
                </c:pt>
                <c:pt idx="531">
                  <c:v>0.708333333333333</c:v>
                </c:pt>
                <c:pt idx="532">
                  <c:v>0.715277777777777</c:v>
                </c:pt>
                <c:pt idx="533">
                  <c:v>0.722222222222221</c:v>
                </c:pt>
                <c:pt idx="534">
                  <c:v>0.729166666666666</c:v>
                </c:pt>
                <c:pt idx="535">
                  <c:v>0.73611111111111</c:v>
                </c:pt>
                <c:pt idx="536">
                  <c:v>0.743055555555555</c:v>
                </c:pt>
                <c:pt idx="537">
                  <c:v>0.749999999999999</c:v>
                </c:pt>
                <c:pt idx="538">
                  <c:v>0.756944444444443</c:v>
                </c:pt>
                <c:pt idx="539">
                  <c:v>0.763888888888888</c:v>
                </c:pt>
                <c:pt idx="540">
                  <c:v>0.770833333333332</c:v>
                </c:pt>
                <c:pt idx="541">
                  <c:v>0.777777777777777</c:v>
                </c:pt>
                <c:pt idx="542">
                  <c:v>0.784722222222221</c:v>
                </c:pt>
                <c:pt idx="543">
                  <c:v>0.791666666666666</c:v>
                </c:pt>
                <c:pt idx="544">
                  <c:v>0.79861111111111</c:v>
                </c:pt>
                <c:pt idx="545">
                  <c:v>0.805555555555554</c:v>
                </c:pt>
                <c:pt idx="546">
                  <c:v>0.812499999999999</c:v>
                </c:pt>
                <c:pt idx="547">
                  <c:v>0.819444444444443</c:v>
                </c:pt>
                <c:pt idx="548">
                  <c:v>0.826388888888888</c:v>
                </c:pt>
                <c:pt idx="549">
                  <c:v>0.833333333333332</c:v>
                </c:pt>
                <c:pt idx="550">
                  <c:v>0.840277777777777</c:v>
                </c:pt>
                <c:pt idx="551">
                  <c:v>0.847222222222221</c:v>
                </c:pt>
                <c:pt idx="552">
                  <c:v>0.854166666666665</c:v>
                </c:pt>
                <c:pt idx="553">
                  <c:v>0.86111111111111</c:v>
                </c:pt>
                <c:pt idx="554">
                  <c:v>0.868055555555554</c:v>
                </c:pt>
                <c:pt idx="555">
                  <c:v>0.874999999999999</c:v>
                </c:pt>
                <c:pt idx="556">
                  <c:v>0.881944444444443</c:v>
                </c:pt>
                <c:pt idx="557">
                  <c:v>0.888888888888887</c:v>
                </c:pt>
                <c:pt idx="558">
                  <c:v>0.895833333333332</c:v>
                </c:pt>
                <c:pt idx="559">
                  <c:v>0.902777777777776</c:v>
                </c:pt>
                <c:pt idx="560">
                  <c:v>0.909722222222221</c:v>
                </c:pt>
                <c:pt idx="561">
                  <c:v>0.916666666666665</c:v>
                </c:pt>
                <c:pt idx="562">
                  <c:v>0.92361111111111</c:v>
                </c:pt>
                <c:pt idx="563">
                  <c:v>0.930555555555554</c:v>
                </c:pt>
                <c:pt idx="564">
                  <c:v>0.937499999999998</c:v>
                </c:pt>
                <c:pt idx="565">
                  <c:v>0.944444444444443</c:v>
                </c:pt>
                <c:pt idx="566">
                  <c:v>0.951388888888887</c:v>
                </c:pt>
                <c:pt idx="567">
                  <c:v>0.958333333333332</c:v>
                </c:pt>
                <c:pt idx="568">
                  <c:v>0.965277777777776</c:v>
                </c:pt>
                <c:pt idx="569">
                  <c:v>0.972222222222221</c:v>
                </c:pt>
                <c:pt idx="570">
                  <c:v>0.979166666666665</c:v>
                </c:pt>
                <c:pt idx="571">
                  <c:v>0.986111111111109</c:v>
                </c:pt>
                <c:pt idx="572">
                  <c:v>0.993055555555555</c:v>
                </c:pt>
              </c:numCache>
            </c:numRef>
          </c:cat>
          <c:val>
            <c:numRef>
              <c:f>[fmq19_2018aug.xlsx]Sheet1!$G$2:$G$573</c:f>
              <c:numCache>
                <c:formatCode>General</c:formatCode>
                <c:ptCount val="572"/>
                <c:pt idx="0">
                  <c:v>5.0</c:v>
                </c:pt>
                <c:pt idx="1">
                  <c:v>5.0</c:v>
                </c:pt>
                <c:pt idx="2">
                  <c:v>3.0</c:v>
                </c:pt>
                <c:pt idx="3">
                  <c:v>3.0</c:v>
                </c:pt>
                <c:pt idx="4">
                  <c:v>3.0</c:v>
                </c:pt>
                <c:pt idx="5">
                  <c:v>3.0</c:v>
                </c:pt>
                <c:pt idx="6">
                  <c:v>3.0</c:v>
                </c:pt>
                <c:pt idx="7">
                  <c:v>1.0</c:v>
                </c:pt>
                <c:pt idx="9">
                  <c:v>4.0</c:v>
                </c:pt>
                <c:pt idx="10">
                  <c:v>4.0</c:v>
                </c:pt>
                <c:pt idx="11">
                  <c:v>6.0</c:v>
                </c:pt>
                <c:pt idx="12">
                  <c:v>7.0</c:v>
                </c:pt>
                <c:pt idx="13">
                  <c:v>6.0</c:v>
                </c:pt>
                <c:pt idx="14">
                  <c:v>6.0</c:v>
                </c:pt>
                <c:pt idx="15">
                  <c:v>7.0</c:v>
                </c:pt>
                <c:pt idx="16">
                  <c:v>7.0</c:v>
                </c:pt>
                <c:pt idx="17">
                  <c:v>7.0</c:v>
                </c:pt>
                <c:pt idx="18">
                  <c:v>7.0</c:v>
                </c:pt>
                <c:pt idx="19">
                  <c:v>6.0</c:v>
                </c:pt>
                <c:pt idx="20">
                  <c:v>7.0</c:v>
                </c:pt>
                <c:pt idx="21">
                  <c:v>7.0</c:v>
                </c:pt>
                <c:pt idx="22">
                  <c:v>7.0</c:v>
                </c:pt>
                <c:pt idx="23">
                  <c:v>8.0</c:v>
                </c:pt>
                <c:pt idx="24">
                  <c:v>7.0</c:v>
                </c:pt>
                <c:pt idx="25">
                  <c:v>7.0</c:v>
                </c:pt>
                <c:pt idx="26">
                  <c:v>7.0</c:v>
                </c:pt>
                <c:pt idx="27">
                  <c:v>6.0</c:v>
                </c:pt>
                <c:pt idx="28">
                  <c:v>6.0</c:v>
                </c:pt>
                <c:pt idx="29">
                  <c:v>6.0</c:v>
                </c:pt>
                <c:pt idx="30">
                  <c:v>5.0</c:v>
                </c:pt>
                <c:pt idx="31">
                  <c:v>4.0</c:v>
                </c:pt>
                <c:pt idx="32">
                  <c:v>3.0</c:v>
                </c:pt>
                <c:pt idx="33">
                  <c:v>3.0</c:v>
                </c:pt>
                <c:pt idx="34">
                  <c:v>3.0</c:v>
                </c:pt>
                <c:pt idx="35">
                  <c:v>2.0</c:v>
                </c:pt>
                <c:pt idx="36">
                  <c:v>2.0</c:v>
                </c:pt>
                <c:pt idx="37">
                  <c:v>2.0</c:v>
                </c:pt>
                <c:pt idx="38">
                  <c:v>2.0</c:v>
                </c:pt>
                <c:pt idx="39">
                  <c:v>1.0</c:v>
                </c:pt>
                <c:pt idx="40">
                  <c:v>2.0</c:v>
                </c:pt>
                <c:pt idx="41">
                  <c:v>0.0</c:v>
                </c:pt>
                <c:pt idx="42">
                  <c:v>3.0</c:v>
                </c:pt>
                <c:pt idx="43">
                  <c:v>0.0</c:v>
                </c:pt>
                <c:pt idx="44">
                  <c:v>2.0</c:v>
                </c:pt>
                <c:pt idx="45">
                  <c:v>1.0</c:v>
                </c:pt>
                <c:pt idx="46">
                  <c:v>1.0</c:v>
                </c:pt>
                <c:pt idx="47">
                  <c:v>0.0</c:v>
                </c:pt>
                <c:pt idx="48">
                  <c:v>0.0</c:v>
                </c:pt>
                <c:pt idx="49">
                  <c:v>0.0</c:v>
                </c:pt>
                <c:pt idx="50">
                  <c:v>0.0</c:v>
                </c:pt>
                <c:pt idx="51">
                  <c:v>2.0</c:v>
                </c:pt>
                <c:pt idx="52">
                  <c:v>1.0</c:v>
                </c:pt>
                <c:pt idx="53">
                  <c:v>1.0</c:v>
                </c:pt>
                <c:pt idx="54">
                  <c:v>0.0</c:v>
                </c:pt>
                <c:pt idx="55">
                  <c:v>0.0</c:v>
                </c:pt>
                <c:pt idx="56">
                  <c:v>0.0</c:v>
                </c:pt>
                <c:pt idx="57">
                  <c:v>1.0</c:v>
                </c:pt>
                <c:pt idx="58">
                  <c:v>2.0</c:v>
                </c:pt>
                <c:pt idx="59">
                  <c:v>0.0</c:v>
                </c:pt>
                <c:pt idx="60">
                  <c:v>2.0</c:v>
                </c:pt>
                <c:pt idx="61">
                  <c:v>2.0</c:v>
                </c:pt>
                <c:pt idx="62">
                  <c:v>0.0</c:v>
                </c:pt>
                <c:pt idx="63">
                  <c:v>3.0</c:v>
                </c:pt>
                <c:pt idx="64">
                  <c:v>3.0</c:v>
                </c:pt>
                <c:pt idx="65">
                  <c:v>2.0</c:v>
                </c:pt>
                <c:pt idx="66">
                  <c:v>1.0</c:v>
                </c:pt>
                <c:pt idx="67">
                  <c:v>0.0</c:v>
                </c:pt>
                <c:pt idx="68">
                  <c:v>0.0</c:v>
                </c:pt>
                <c:pt idx="69">
                  <c:v>0.0</c:v>
                </c:pt>
                <c:pt idx="70">
                  <c:v>1.0</c:v>
                </c:pt>
                <c:pt idx="71">
                  <c:v>0.0</c:v>
                </c:pt>
                <c:pt idx="72">
                  <c:v>0.0</c:v>
                </c:pt>
                <c:pt idx="73">
                  <c:v>1.0</c:v>
                </c:pt>
                <c:pt idx="74">
                  <c:v>1.0</c:v>
                </c:pt>
                <c:pt idx="75">
                  <c:v>1.0</c:v>
                </c:pt>
                <c:pt idx="76">
                  <c:v>0.0</c:v>
                </c:pt>
                <c:pt idx="77">
                  <c:v>0.0</c:v>
                </c:pt>
                <c:pt idx="78">
                  <c:v>0.0</c:v>
                </c:pt>
                <c:pt idx="79">
                  <c:v>1.0</c:v>
                </c:pt>
                <c:pt idx="80">
                  <c:v>0.0</c:v>
                </c:pt>
                <c:pt idx="81">
                  <c:v>2.0</c:v>
                </c:pt>
                <c:pt idx="82">
                  <c:v>2.0</c:v>
                </c:pt>
                <c:pt idx="83">
                  <c:v>2.0</c:v>
                </c:pt>
                <c:pt idx="84">
                  <c:v>2.0</c:v>
                </c:pt>
                <c:pt idx="85">
                  <c:v>2.0</c:v>
                </c:pt>
                <c:pt idx="86">
                  <c:v>2.0</c:v>
                </c:pt>
                <c:pt idx="87">
                  <c:v>2.0</c:v>
                </c:pt>
                <c:pt idx="88">
                  <c:v>1.0</c:v>
                </c:pt>
                <c:pt idx="89">
                  <c:v>1.0</c:v>
                </c:pt>
                <c:pt idx="90">
                  <c:v>2.0</c:v>
                </c:pt>
                <c:pt idx="91">
                  <c:v>2.0</c:v>
                </c:pt>
                <c:pt idx="92">
                  <c:v>2.0</c:v>
                </c:pt>
                <c:pt idx="93">
                  <c:v>2.0</c:v>
                </c:pt>
                <c:pt idx="94">
                  <c:v>2.0</c:v>
                </c:pt>
                <c:pt idx="95">
                  <c:v>1.0</c:v>
                </c:pt>
                <c:pt idx="96">
                  <c:v>2.0</c:v>
                </c:pt>
                <c:pt idx="97">
                  <c:v>2.0</c:v>
                </c:pt>
                <c:pt idx="98">
                  <c:v>2.0</c:v>
                </c:pt>
                <c:pt idx="99">
                  <c:v>2.0</c:v>
                </c:pt>
                <c:pt idx="100">
                  <c:v>2.0</c:v>
                </c:pt>
                <c:pt idx="101">
                  <c:v>2.0</c:v>
                </c:pt>
                <c:pt idx="102">
                  <c:v>0.0</c:v>
                </c:pt>
                <c:pt idx="103">
                  <c:v>1.0</c:v>
                </c:pt>
                <c:pt idx="104">
                  <c:v>2.0</c:v>
                </c:pt>
                <c:pt idx="105">
                  <c:v>3.0</c:v>
                </c:pt>
                <c:pt idx="106">
                  <c:v>2.0</c:v>
                </c:pt>
                <c:pt idx="107">
                  <c:v>2.0</c:v>
                </c:pt>
                <c:pt idx="108">
                  <c:v>2.0</c:v>
                </c:pt>
                <c:pt idx="109">
                  <c:v>2.0</c:v>
                </c:pt>
                <c:pt idx="110">
                  <c:v>2.0</c:v>
                </c:pt>
                <c:pt idx="111">
                  <c:v>2.0</c:v>
                </c:pt>
                <c:pt idx="112">
                  <c:v>2.0</c:v>
                </c:pt>
                <c:pt idx="113">
                  <c:v>2.0</c:v>
                </c:pt>
                <c:pt idx="114">
                  <c:v>3.0</c:v>
                </c:pt>
                <c:pt idx="115">
                  <c:v>4.0</c:v>
                </c:pt>
                <c:pt idx="116">
                  <c:v>4.0</c:v>
                </c:pt>
                <c:pt idx="117">
                  <c:v>3.0</c:v>
                </c:pt>
                <c:pt idx="118">
                  <c:v>3.0</c:v>
                </c:pt>
                <c:pt idx="119">
                  <c:v>2.0</c:v>
                </c:pt>
                <c:pt idx="120">
                  <c:v>2.0</c:v>
                </c:pt>
                <c:pt idx="121">
                  <c:v>3.0</c:v>
                </c:pt>
                <c:pt idx="122">
                  <c:v>2.0</c:v>
                </c:pt>
                <c:pt idx="123">
                  <c:v>2.0</c:v>
                </c:pt>
                <c:pt idx="124">
                  <c:v>2.0</c:v>
                </c:pt>
                <c:pt idx="125">
                  <c:v>2.0</c:v>
                </c:pt>
                <c:pt idx="126">
                  <c:v>2.0</c:v>
                </c:pt>
                <c:pt idx="127">
                  <c:v>2.0</c:v>
                </c:pt>
                <c:pt idx="128">
                  <c:v>2.0</c:v>
                </c:pt>
                <c:pt idx="129">
                  <c:v>2.0</c:v>
                </c:pt>
                <c:pt idx="130">
                  <c:v>2.0</c:v>
                </c:pt>
                <c:pt idx="131">
                  <c:v>3.0</c:v>
                </c:pt>
                <c:pt idx="132">
                  <c:v>2.0</c:v>
                </c:pt>
                <c:pt idx="133">
                  <c:v>2.0</c:v>
                </c:pt>
                <c:pt idx="134">
                  <c:v>2.0</c:v>
                </c:pt>
                <c:pt idx="135">
                  <c:v>2.0</c:v>
                </c:pt>
                <c:pt idx="136">
                  <c:v>3.0</c:v>
                </c:pt>
                <c:pt idx="137">
                  <c:v>2.0</c:v>
                </c:pt>
                <c:pt idx="138">
                  <c:v>2.0</c:v>
                </c:pt>
                <c:pt idx="139">
                  <c:v>2.0</c:v>
                </c:pt>
                <c:pt idx="140">
                  <c:v>0.0</c:v>
                </c:pt>
                <c:pt idx="141">
                  <c:v>2.0</c:v>
                </c:pt>
                <c:pt idx="142">
                  <c:v>3.0</c:v>
                </c:pt>
                <c:pt idx="143">
                  <c:v>3.0</c:v>
                </c:pt>
                <c:pt idx="144">
                  <c:v>2.0</c:v>
                </c:pt>
                <c:pt idx="145">
                  <c:v>2.0</c:v>
                </c:pt>
                <c:pt idx="146">
                  <c:v>3.0</c:v>
                </c:pt>
                <c:pt idx="147">
                  <c:v>3.0</c:v>
                </c:pt>
                <c:pt idx="148">
                  <c:v>2.0</c:v>
                </c:pt>
                <c:pt idx="149">
                  <c:v>2.0</c:v>
                </c:pt>
                <c:pt idx="150">
                  <c:v>3.0</c:v>
                </c:pt>
                <c:pt idx="151">
                  <c:v>3.0</c:v>
                </c:pt>
                <c:pt idx="152">
                  <c:v>2.0</c:v>
                </c:pt>
                <c:pt idx="153">
                  <c:v>2.0</c:v>
                </c:pt>
                <c:pt idx="154">
                  <c:v>1.0</c:v>
                </c:pt>
                <c:pt idx="155">
                  <c:v>2.0</c:v>
                </c:pt>
                <c:pt idx="156">
                  <c:v>2.0</c:v>
                </c:pt>
                <c:pt idx="157">
                  <c:v>1.0</c:v>
                </c:pt>
                <c:pt idx="158">
                  <c:v>0.0</c:v>
                </c:pt>
                <c:pt idx="159">
                  <c:v>2.0</c:v>
                </c:pt>
                <c:pt idx="160">
                  <c:v>1.0</c:v>
                </c:pt>
                <c:pt idx="161">
                  <c:v>0.0</c:v>
                </c:pt>
                <c:pt idx="162">
                  <c:v>1.0</c:v>
                </c:pt>
                <c:pt idx="163">
                  <c:v>0.0</c:v>
                </c:pt>
                <c:pt idx="164">
                  <c:v>1.0</c:v>
                </c:pt>
                <c:pt idx="165">
                  <c:v>2.0</c:v>
                </c:pt>
                <c:pt idx="166">
                  <c:v>1.0</c:v>
                </c:pt>
                <c:pt idx="167">
                  <c:v>2.0</c:v>
                </c:pt>
                <c:pt idx="168">
                  <c:v>3.0</c:v>
                </c:pt>
                <c:pt idx="169">
                  <c:v>2.0</c:v>
                </c:pt>
                <c:pt idx="170">
                  <c:v>2.0</c:v>
                </c:pt>
                <c:pt idx="171">
                  <c:v>2.0</c:v>
                </c:pt>
                <c:pt idx="172">
                  <c:v>3.0</c:v>
                </c:pt>
                <c:pt idx="173">
                  <c:v>1.0</c:v>
                </c:pt>
                <c:pt idx="174">
                  <c:v>1.0</c:v>
                </c:pt>
                <c:pt idx="175">
                  <c:v>2.0</c:v>
                </c:pt>
                <c:pt idx="176">
                  <c:v>1.0</c:v>
                </c:pt>
                <c:pt idx="177">
                  <c:v>1.0</c:v>
                </c:pt>
                <c:pt idx="178">
                  <c:v>0.0</c:v>
                </c:pt>
                <c:pt idx="179">
                  <c:v>3.0</c:v>
                </c:pt>
                <c:pt idx="180">
                  <c:v>1.0</c:v>
                </c:pt>
                <c:pt idx="181">
                  <c:v>1.0</c:v>
                </c:pt>
                <c:pt idx="182">
                  <c:v>0.0</c:v>
                </c:pt>
                <c:pt idx="183">
                  <c:v>3.0</c:v>
                </c:pt>
                <c:pt idx="184">
                  <c:v>3.0</c:v>
                </c:pt>
                <c:pt idx="185">
                  <c:v>4.0</c:v>
                </c:pt>
                <c:pt idx="186">
                  <c:v>5.0</c:v>
                </c:pt>
                <c:pt idx="187">
                  <c:v>4.0</c:v>
                </c:pt>
                <c:pt idx="188">
                  <c:v>4.0</c:v>
                </c:pt>
                <c:pt idx="189">
                  <c:v>3.0</c:v>
                </c:pt>
                <c:pt idx="190">
                  <c:v>4.0</c:v>
                </c:pt>
                <c:pt idx="191">
                  <c:v>4.0</c:v>
                </c:pt>
                <c:pt idx="192">
                  <c:v>3.0</c:v>
                </c:pt>
                <c:pt idx="193">
                  <c:v>3.0</c:v>
                </c:pt>
                <c:pt idx="194">
                  <c:v>3.0</c:v>
                </c:pt>
                <c:pt idx="195">
                  <c:v>4.0</c:v>
                </c:pt>
                <c:pt idx="196">
                  <c:v>3.0</c:v>
                </c:pt>
                <c:pt idx="197">
                  <c:v>4.0</c:v>
                </c:pt>
                <c:pt idx="198">
                  <c:v>4.0</c:v>
                </c:pt>
                <c:pt idx="199">
                  <c:v>3.0</c:v>
                </c:pt>
                <c:pt idx="200">
                  <c:v>3.0</c:v>
                </c:pt>
                <c:pt idx="201">
                  <c:v>3.0</c:v>
                </c:pt>
                <c:pt idx="202">
                  <c:v>4.0</c:v>
                </c:pt>
                <c:pt idx="203">
                  <c:v>3.0</c:v>
                </c:pt>
                <c:pt idx="204">
                  <c:v>3.0</c:v>
                </c:pt>
                <c:pt idx="205">
                  <c:v>2.0</c:v>
                </c:pt>
                <c:pt idx="206">
                  <c:v>2.0</c:v>
                </c:pt>
                <c:pt idx="207">
                  <c:v>2.0</c:v>
                </c:pt>
                <c:pt idx="208">
                  <c:v>2.0</c:v>
                </c:pt>
                <c:pt idx="209">
                  <c:v>2.0</c:v>
                </c:pt>
                <c:pt idx="210">
                  <c:v>2.0</c:v>
                </c:pt>
                <c:pt idx="211">
                  <c:v>1.0</c:v>
                </c:pt>
                <c:pt idx="212">
                  <c:v>0.0</c:v>
                </c:pt>
                <c:pt idx="213">
                  <c:v>1.0</c:v>
                </c:pt>
                <c:pt idx="214">
                  <c:v>0.0</c:v>
                </c:pt>
                <c:pt idx="215">
                  <c:v>0.0</c:v>
                </c:pt>
                <c:pt idx="216">
                  <c:v>0.0</c:v>
                </c:pt>
                <c:pt idx="217">
                  <c:v>0.0</c:v>
                </c:pt>
                <c:pt idx="218">
                  <c:v>1.0</c:v>
                </c:pt>
                <c:pt idx="219">
                  <c:v>1.0</c:v>
                </c:pt>
                <c:pt idx="220">
                  <c:v>1.0</c:v>
                </c:pt>
                <c:pt idx="221">
                  <c:v>2.0</c:v>
                </c:pt>
                <c:pt idx="222">
                  <c:v>2.0</c:v>
                </c:pt>
                <c:pt idx="223">
                  <c:v>2.0</c:v>
                </c:pt>
                <c:pt idx="224">
                  <c:v>2.0</c:v>
                </c:pt>
                <c:pt idx="225">
                  <c:v>3.0</c:v>
                </c:pt>
                <c:pt idx="226">
                  <c:v>3.0</c:v>
                </c:pt>
                <c:pt idx="227">
                  <c:v>2.0</c:v>
                </c:pt>
                <c:pt idx="228">
                  <c:v>2.0</c:v>
                </c:pt>
                <c:pt idx="229">
                  <c:v>2.0</c:v>
                </c:pt>
                <c:pt idx="230">
                  <c:v>1.0</c:v>
                </c:pt>
                <c:pt idx="231">
                  <c:v>1.0</c:v>
                </c:pt>
                <c:pt idx="232">
                  <c:v>1.0</c:v>
                </c:pt>
                <c:pt idx="233">
                  <c:v>2.0</c:v>
                </c:pt>
                <c:pt idx="234">
                  <c:v>2.0</c:v>
                </c:pt>
                <c:pt idx="235">
                  <c:v>1.0</c:v>
                </c:pt>
                <c:pt idx="236">
                  <c:v>3.0</c:v>
                </c:pt>
                <c:pt idx="237">
                  <c:v>2.0</c:v>
                </c:pt>
                <c:pt idx="238">
                  <c:v>2.0</c:v>
                </c:pt>
                <c:pt idx="239">
                  <c:v>2.0</c:v>
                </c:pt>
                <c:pt idx="240">
                  <c:v>2.0</c:v>
                </c:pt>
                <c:pt idx="241">
                  <c:v>1.0</c:v>
                </c:pt>
                <c:pt idx="242">
                  <c:v>1.0</c:v>
                </c:pt>
                <c:pt idx="243">
                  <c:v>0.0</c:v>
                </c:pt>
                <c:pt idx="244">
                  <c:v>0.0</c:v>
                </c:pt>
                <c:pt idx="245">
                  <c:v>1.0</c:v>
                </c:pt>
                <c:pt idx="246">
                  <c:v>0.0</c:v>
                </c:pt>
                <c:pt idx="247">
                  <c:v>1.0</c:v>
                </c:pt>
                <c:pt idx="248">
                  <c:v>1.0</c:v>
                </c:pt>
                <c:pt idx="249">
                  <c:v>2.0</c:v>
                </c:pt>
                <c:pt idx="250">
                  <c:v>1.0</c:v>
                </c:pt>
                <c:pt idx="251">
                  <c:v>0.0</c:v>
                </c:pt>
                <c:pt idx="252">
                  <c:v>2.0</c:v>
                </c:pt>
                <c:pt idx="253">
                  <c:v>1.0</c:v>
                </c:pt>
                <c:pt idx="254">
                  <c:v>0.0</c:v>
                </c:pt>
                <c:pt idx="255">
                  <c:v>2.0</c:v>
                </c:pt>
                <c:pt idx="256">
                  <c:v>2.0</c:v>
                </c:pt>
                <c:pt idx="257">
                  <c:v>1.0</c:v>
                </c:pt>
                <c:pt idx="258">
                  <c:v>0.0</c:v>
                </c:pt>
                <c:pt idx="259">
                  <c:v>2.0</c:v>
                </c:pt>
                <c:pt idx="260">
                  <c:v>1.0</c:v>
                </c:pt>
                <c:pt idx="261">
                  <c:v>3.0</c:v>
                </c:pt>
                <c:pt idx="262">
                  <c:v>3.0</c:v>
                </c:pt>
                <c:pt idx="263">
                  <c:v>3.0</c:v>
                </c:pt>
                <c:pt idx="264">
                  <c:v>2.0</c:v>
                </c:pt>
                <c:pt idx="265">
                  <c:v>3.0</c:v>
                </c:pt>
                <c:pt idx="266">
                  <c:v>3.0</c:v>
                </c:pt>
                <c:pt idx="267">
                  <c:v>2.0</c:v>
                </c:pt>
                <c:pt idx="268">
                  <c:v>2.0</c:v>
                </c:pt>
                <c:pt idx="269">
                  <c:v>3.0</c:v>
                </c:pt>
                <c:pt idx="270">
                  <c:v>3.0</c:v>
                </c:pt>
                <c:pt idx="271">
                  <c:v>2.0</c:v>
                </c:pt>
                <c:pt idx="272">
                  <c:v>3.0</c:v>
                </c:pt>
                <c:pt idx="273">
                  <c:v>3.0</c:v>
                </c:pt>
                <c:pt idx="274">
                  <c:v>2.0</c:v>
                </c:pt>
                <c:pt idx="275">
                  <c:v>3.0</c:v>
                </c:pt>
                <c:pt idx="276">
                  <c:v>2.0</c:v>
                </c:pt>
                <c:pt idx="277">
                  <c:v>2.0</c:v>
                </c:pt>
                <c:pt idx="278">
                  <c:v>3.0</c:v>
                </c:pt>
                <c:pt idx="279">
                  <c:v>3.0</c:v>
                </c:pt>
                <c:pt idx="280">
                  <c:v>2.0</c:v>
                </c:pt>
                <c:pt idx="281">
                  <c:v>2.0</c:v>
                </c:pt>
                <c:pt idx="282">
                  <c:v>2.0</c:v>
                </c:pt>
                <c:pt idx="283">
                  <c:v>2.0</c:v>
                </c:pt>
                <c:pt idx="284">
                  <c:v>2.0</c:v>
                </c:pt>
                <c:pt idx="285">
                  <c:v>2.0</c:v>
                </c:pt>
                <c:pt idx="286">
                  <c:v>2.0</c:v>
                </c:pt>
                <c:pt idx="287">
                  <c:v>1.0</c:v>
                </c:pt>
                <c:pt idx="288">
                  <c:v>2.0</c:v>
                </c:pt>
                <c:pt idx="289">
                  <c:v>2.0</c:v>
                </c:pt>
                <c:pt idx="290">
                  <c:v>1.0</c:v>
                </c:pt>
                <c:pt idx="291">
                  <c:v>1.0</c:v>
                </c:pt>
                <c:pt idx="292">
                  <c:v>1.0</c:v>
                </c:pt>
                <c:pt idx="293">
                  <c:v>1.0</c:v>
                </c:pt>
                <c:pt idx="294">
                  <c:v>0.0</c:v>
                </c:pt>
                <c:pt idx="295">
                  <c:v>2.0</c:v>
                </c:pt>
                <c:pt idx="296">
                  <c:v>1.0</c:v>
                </c:pt>
                <c:pt idx="297">
                  <c:v>2.0</c:v>
                </c:pt>
                <c:pt idx="298">
                  <c:v>2.0</c:v>
                </c:pt>
                <c:pt idx="299">
                  <c:v>2.0</c:v>
                </c:pt>
                <c:pt idx="300">
                  <c:v>2.0</c:v>
                </c:pt>
                <c:pt idx="301">
                  <c:v>2.0</c:v>
                </c:pt>
                <c:pt idx="302">
                  <c:v>2.0</c:v>
                </c:pt>
                <c:pt idx="303">
                  <c:v>2.0</c:v>
                </c:pt>
                <c:pt idx="304">
                  <c:v>2.0</c:v>
                </c:pt>
                <c:pt idx="305">
                  <c:v>3.0</c:v>
                </c:pt>
                <c:pt idx="306">
                  <c:v>2.0</c:v>
                </c:pt>
                <c:pt idx="307">
                  <c:v>2.0</c:v>
                </c:pt>
                <c:pt idx="308">
                  <c:v>2.0</c:v>
                </c:pt>
                <c:pt idx="309">
                  <c:v>2.0</c:v>
                </c:pt>
                <c:pt idx="310">
                  <c:v>2.0</c:v>
                </c:pt>
                <c:pt idx="311">
                  <c:v>2.0</c:v>
                </c:pt>
                <c:pt idx="312">
                  <c:v>2.0</c:v>
                </c:pt>
                <c:pt idx="313">
                  <c:v>2.0</c:v>
                </c:pt>
                <c:pt idx="314">
                  <c:v>2.0</c:v>
                </c:pt>
                <c:pt idx="315">
                  <c:v>2.0</c:v>
                </c:pt>
                <c:pt idx="316">
                  <c:v>2.0</c:v>
                </c:pt>
                <c:pt idx="317">
                  <c:v>2.0</c:v>
                </c:pt>
                <c:pt idx="318">
                  <c:v>2.0</c:v>
                </c:pt>
                <c:pt idx="319">
                  <c:v>2.0</c:v>
                </c:pt>
                <c:pt idx="320">
                  <c:v>2.0</c:v>
                </c:pt>
                <c:pt idx="321">
                  <c:v>2.0</c:v>
                </c:pt>
                <c:pt idx="322">
                  <c:v>2.0</c:v>
                </c:pt>
                <c:pt idx="323">
                  <c:v>2.0</c:v>
                </c:pt>
                <c:pt idx="324">
                  <c:v>1.0</c:v>
                </c:pt>
                <c:pt idx="325">
                  <c:v>2.0</c:v>
                </c:pt>
                <c:pt idx="326">
                  <c:v>1.0</c:v>
                </c:pt>
                <c:pt idx="327">
                  <c:v>1.0</c:v>
                </c:pt>
                <c:pt idx="328">
                  <c:v>2.0</c:v>
                </c:pt>
                <c:pt idx="329">
                  <c:v>2.0</c:v>
                </c:pt>
                <c:pt idx="330">
                  <c:v>2.0</c:v>
                </c:pt>
                <c:pt idx="331">
                  <c:v>1.0</c:v>
                </c:pt>
                <c:pt idx="332">
                  <c:v>1.0</c:v>
                </c:pt>
                <c:pt idx="333">
                  <c:v>1.0</c:v>
                </c:pt>
                <c:pt idx="334">
                  <c:v>2.0</c:v>
                </c:pt>
                <c:pt idx="335">
                  <c:v>1.0</c:v>
                </c:pt>
                <c:pt idx="336">
                  <c:v>1.0</c:v>
                </c:pt>
                <c:pt idx="337">
                  <c:v>1.0</c:v>
                </c:pt>
                <c:pt idx="338">
                  <c:v>1.0</c:v>
                </c:pt>
                <c:pt idx="339">
                  <c:v>1.0</c:v>
                </c:pt>
                <c:pt idx="340">
                  <c:v>1.0</c:v>
                </c:pt>
                <c:pt idx="341">
                  <c:v>1.0</c:v>
                </c:pt>
                <c:pt idx="342">
                  <c:v>1.0</c:v>
                </c:pt>
                <c:pt idx="343">
                  <c:v>1.0</c:v>
                </c:pt>
                <c:pt idx="344">
                  <c:v>2.0</c:v>
                </c:pt>
                <c:pt idx="345">
                  <c:v>1.0</c:v>
                </c:pt>
                <c:pt idx="346">
                  <c:v>1.0</c:v>
                </c:pt>
                <c:pt idx="347">
                  <c:v>2.0</c:v>
                </c:pt>
                <c:pt idx="348">
                  <c:v>2.0</c:v>
                </c:pt>
                <c:pt idx="349">
                  <c:v>1.0</c:v>
                </c:pt>
                <c:pt idx="350">
                  <c:v>1.0</c:v>
                </c:pt>
                <c:pt idx="351">
                  <c:v>2.0</c:v>
                </c:pt>
                <c:pt idx="352">
                  <c:v>2.0</c:v>
                </c:pt>
                <c:pt idx="353">
                  <c:v>2.0</c:v>
                </c:pt>
                <c:pt idx="354">
                  <c:v>2.0</c:v>
                </c:pt>
                <c:pt idx="355">
                  <c:v>2.0</c:v>
                </c:pt>
                <c:pt idx="356">
                  <c:v>2.0</c:v>
                </c:pt>
                <c:pt idx="357">
                  <c:v>2.0</c:v>
                </c:pt>
                <c:pt idx="358">
                  <c:v>2.0</c:v>
                </c:pt>
                <c:pt idx="359">
                  <c:v>2.0</c:v>
                </c:pt>
                <c:pt idx="360">
                  <c:v>2.0</c:v>
                </c:pt>
                <c:pt idx="361">
                  <c:v>2.0</c:v>
                </c:pt>
                <c:pt idx="362">
                  <c:v>2.0</c:v>
                </c:pt>
                <c:pt idx="363">
                  <c:v>2.0</c:v>
                </c:pt>
                <c:pt idx="364">
                  <c:v>2.0</c:v>
                </c:pt>
                <c:pt idx="365">
                  <c:v>2.0</c:v>
                </c:pt>
                <c:pt idx="366">
                  <c:v>2.0</c:v>
                </c:pt>
                <c:pt idx="367">
                  <c:v>2.0</c:v>
                </c:pt>
                <c:pt idx="368">
                  <c:v>2.0</c:v>
                </c:pt>
                <c:pt idx="369">
                  <c:v>1.0</c:v>
                </c:pt>
                <c:pt idx="370">
                  <c:v>1.0</c:v>
                </c:pt>
                <c:pt idx="371">
                  <c:v>1.0</c:v>
                </c:pt>
                <c:pt idx="372">
                  <c:v>1.0</c:v>
                </c:pt>
                <c:pt idx="373">
                  <c:v>1.0</c:v>
                </c:pt>
                <c:pt idx="374">
                  <c:v>1.0</c:v>
                </c:pt>
                <c:pt idx="375">
                  <c:v>1.0</c:v>
                </c:pt>
                <c:pt idx="376">
                  <c:v>1.0</c:v>
                </c:pt>
                <c:pt idx="377">
                  <c:v>0.0</c:v>
                </c:pt>
                <c:pt idx="378">
                  <c:v>0.0</c:v>
                </c:pt>
                <c:pt idx="379">
                  <c:v>1.0</c:v>
                </c:pt>
                <c:pt idx="380">
                  <c:v>1.0</c:v>
                </c:pt>
                <c:pt idx="381">
                  <c:v>0.0</c:v>
                </c:pt>
                <c:pt idx="382">
                  <c:v>0.0</c:v>
                </c:pt>
                <c:pt idx="383">
                  <c:v>1.0</c:v>
                </c:pt>
                <c:pt idx="384">
                  <c:v>1.0</c:v>
                </c:pt>
                <c:pt idx="385">
                  <c:v>1.0</c:v>
                </c:pt>
                <c:pt idx="386">
                  <c:v>1.0</c:v>
                </c:pt>
                <c:pt idx="387">
                  <c:v>1.0</c:v>
                </c:pt>
                <c:pt idx="388">
                  <c:v>1.0</c:v>
                </c:pt>
                <c:pt idx="389">
                  <c:v>1.0</c:v>
                </c:pt>
                <c:pt idx="390">
                  <c:v>1.0</c:v>
                </c:pt>
                <c:pt idx="391">
                  <c:v>1.0</c:v>
                </c:pt>
                <c:pt idx="392">
                  <c:v>1.0</c:v>
                </c:pt>
                <c:pt idx="393">
                  <c:v>2.0</c:v>
                </c:pt>
                <c:pt idx="394">
                  <c:v>2.0</c:v>
                </c:pt>
                <c:pt idx="395">
                  <c:v>1.0</c:v>
                </c:pt>
                <c:pt idx="396">
                  <c:v>1.0</c:v>
                </c:pt>
                <c:pt idx="397">
                  <c:v>1.0</c:v>
                </c:pt>
                <c:pt idx="398">
                  <c:v>2.0</c:v>
                </c:pt>
                <c:pt idx="399">
                  <c:v>2.0</c:v>
                </c:pt>
                <c:pt idx="400">
                  <c:v>1.0</c:v>
                </c:pt>
                <c:pt idx="401">
                  <c:v>1.0</c:v>
                </c:pt>
                <c:pt idx="402">
                  <c:v>1.0</c:v>
                </c:pt>
                <c:pt idx="403">
                  <c:v>1.0</c:v>
                </c:pt>
                <c:pt idx="404">
                  <c:v>1.0</c:v>
                </c:pt>
                <c:pt idx="405">
                  <c:v>0.0</c:v>
                </c:pt>
                <c:pt idx="406">
                  <c:v>0.0</c:v>
                </c:pt>
                <c:pt idx="407">
                  <c:v>0.0</c:v>
                </c:pt>
                <c:pt idx="408">
                  <c:v>1.0</c:v>
                </c:pt>
                <c:pt idx="409">
                  <c:v>1.0</c:v>
                </c:pt>
                <c:pt idx="410">
                  <c:v>1.0</c:v>
                </c:pt>
                <c:pt idx="411">
                  <c:v>1.0</c:v>
                </c:pt>
                <c:pt idx="412">
                  <c:v>2.0</c:v>
                </c:pt>
                <c:pt idx="413">
                  <c:v>1.0</c:v>
                </c:pt>
                <c:pt idx="414">
                  <c:v>1.0</c:v>
                </c:pt>
                <c:pt idx="415">
                  <c:v>2.0</c:v>
                </c:pt>
                <c:pt idx="416">
                  <c:v>2.0</c:v>
                </c:pt>
                <c:pt idx="417">
                  <c:v>1.0</c:v>
                </c:pt>
                <c:pt idx="418">
                  <c:v>2.0</c:v>
                </c:pt>
                <c:pt idx="419">
                  <c:v>2.0</c:v>
                </c:pt>
                <c:pt idx="420">
                  <c:v>2.0</c:v>
                </c:pt>
                <c:pt idx="421">
                  <c:v>1.0</c:v>
                </c:pt>
                <c:pt idx="422">
                  <c:v>0.0</c:v>
                </c:pt>
                <c:pt idx="423">
                  <c:v>1.0</c:v>
                </c:pt>
                <c:pt idx="424">
                  <c:v>1.0</c:v>
                </c:pt>
                <c:pt idx="425">
                  <c:v>1.0</c:v>
                </c:pt>
                <c:pt idx="426">
                  <c:v>2.0</c:v>
                </c:pt>
                <c:pt idx="427">
                  <c:v>2.0</c:v>
                </c:pt>
                <c:pt idx="428">
                  <c:v>2.0</c:v>
                </c:pt>
                <c:pt idx="429">
                  <c:v>2.0</c:v>
                </c:pt>
                <c:pt idx="430">
                  <c:v>1.0</c:v>
                </c:pt>
                <c:pt idx="431">
                  <c:v>1.0</c:v>
                </c:pt>
                <c:pt idx="432">
                  <c:v>1.0</c:v>
                </c:pt>
                <c:pt idx="433">
                  <c:v>1.0</c:v>
                </c:pt>
                <c:pt idx="434">
                  <c:v>1.0</c:v>
                </c:pt>
                <c:pt idx="435">
                  <c:v>1.0</c:v>
                </c:pt>
                <c:pt idx="436">
                  <c:v>1.0</c:v>
                </c:pt>
                <c:pt idx="437">
                  <c:v>2.0</c:v>
                </c:pt>
                <c:pt idx="438">
                  <c:v>2.0</c:v>
                </c:pt>
                <c:pt idx="439">
                  <c:v>2.0</c:v>
                </c:pt>
                <c:pt idx="440">
                  <c:v>2.0</c:v>
                </c:pt>
                <c:pt idx="441">
                  <c:v>2.0</c:v>
                </c:pt>
                <c:pt idx="442">
                  <c:v>1.0</c:v>
                </c:pt>
                <c:pt idx="443">
                  <c:v>2.0</c:v>
                </c:pt>
                <c:pt idx="444">
                  <c:v>1.0</c:v>
                </c:pt>
                <c:pt idx="445">
                  <c:v>0.0</c:v>
                </c:pt>
                <c:pt idx="446">
                  <c:v>1.0</c:v>
                </c:pt>
                <c:pt idx="447">
                  <c:v>0.0</c:v>
                </c:pt>
                <c:pt idx="448">
                  <c:v>1.0</c:v>
                </c:pt>
                <c:pt idx="449">
                  <c:v>1.0</c:v>
                </c:pt>
                <c:pt idx="450">
                  <c:v>2.0</c:v>
                </c:pt>
                <c:pt idx="451">
                  <c:v>1.0</c:v>
                </c:pt>
                <c:pt idx="452">
                  <c:v>2.0</c:v>
                </c:pt>
                <c:pt idx="453">
                  <c:v>1.0</c:v>
                </c:pt>
                <c:pt idx="454">
                  <c:v>1.0</c:v>
                </c:pt>
                <c:pt idx="455">
                  <c:v>1.0</c:v>
                </c:pt>
                <c:pt idx="456">
                  <c:v>1.0</c:v>
                </c:pt>
                <c:pt idx="457">
                  <c:v>2.0</c:v>
                </c:pt>
                <c:pt idx="458">
                  <c:v>1.0</c:v>
                </c:pt>
                <c:pt idx="459">
                  <c:v>1.0</c:v>
                </c:pt>
                <c:pt idx="460">
                  <c:v>3.0</c:v>
                </c:pt>
                <c:pt idx="461">
                  <c:v>3.0</c:v>
                </c:pt>
                <c:pt idx="462">
                  <c:v>3.0</c:v>
                </c:pt>
                <c:pt idx="463">
                  <c:v>2.0</c:v>
                </c:pt>
                <c:pt idx="464">
                  <c:v>3.0</c:v>
                </c:pt>
                <c:pt idx="465">
                  <c:v>3.0</c:v>
                </c:pt>
                <c:pt idx="466">
                  <c:v>3.0</c:v>
                </c:pt>
                <c:pt idx="467">
                  <c:v>14.0</c:v>
                </c:pt>
                <c:pt idx="468">
                  <c:v>14.0</c:v>
                </c:pt>
                <c:pt idx="469">
                  <c:v>15.0</c:v>
                </c:pt>
                <c:pt idx="470">
                  <c:v>14.0</c:v>
                </c:pt>
                <c:pt idx="471">
                  <c:v>18.0</c:v>
                </c:pt>
                <c:pt idx="472">
                  <c:v>16.0</c:v>
                </c:pt>
                <c:pt idx="473">
                  <c:v>15.0</c:v>
                </c:pt>
                <c:pt idx="474">
                  <c:v>16.0</c:v>
                </c:pt>
                <c:pt idx="475">
                  <c:v>17.0</c:v>
                </c:pt>
                <c:pt idx="476">
                  <c:v>17.0</c:v>
                </c:pt>
                <c:pt idx="477">
                  <c:v>17.0</c:v>
                </c:pt>
                <c:pt idx="478">
                  <c:v>17.0</c:v>
                </c:pt>
                <c:pt idx="479">
                  <c:v>16.0</c:v>
                </c:pt>
                <c:pt idx="480">
                  <c:v>17.0</c:v>
                </c:pt>
                <c:pt idx="481">
                  <c:v>17.0</c:v>
                </c:pt>
                <c:pt idx="482">
                  <c:v>15.0</c:v>
                </c:pt>
                <c:pt idx="483">
                  <c:v>15.0</c:v>
                </c:pt>
                <c:pt idx="484">
                  <c:v>17.0</c:v>
                </c:pt>
                <c:pt idx="485">
                  <c:v>18.0</c:v>
                </c:pt>
                <c:pt idx="486">
                  <c:v>19.0</c:v>
                </c:pt>
                <c:pt idx="487">
                  <c:v>17.0</c:v>
                </c:pt>
                <c:pt idx="488">
                  <c:v>19.0</c:v>
                </c:pt>
                <c:pt idx="489">
                  <c:v>18.0</c:v>
                </c:pt>
                <c:pt idx="490">
                  <c:v>19.0</c:v>
                </c:pt>
                <c:pt idx="491">
                  <c:v>19.0</c:v>
                </c:pt>
                <c:pt idx="492">
                  <c:v>19.0</c:v>
                </c:pt>
                <c:pt idx="493">
                  <c:v>17.0</c:v>
                </c:pt>
                <c:pt idx="494">
                  <c:v>17.0</c:v>
                </c:pt>
                <c:pt idx="495">
                  <c:v>18.0</c:v>
                </c:pt>
                <c:pt idx="496">
                  <c:v>16.0</c:v>
                </c:pt>
                <c:pt idx="497">
                  <c:v>15.0</c:v>
                </c:pt>
                <c:pt idx="498">
                  <c:v>14.0</c:v>
                </c:pt>
                <c:pt idx="499">
                  <c:v>12.0</c:v>
                </c:pt>
                <c:pt idx="503">
                  <c:v>16.0</c:v>
                </c:pt>
                <c:pt idx="504">
                  <c:v>16.0</c:v>
                </c:pt>
                <c:pt idx="506">
                  <c:v>18.0</c:v>
                </c:pt>
                <c:pt idx="507">
                  <c:v>18.0</c:v>
                </c:pt>
                <c:pt idx="509">
                  <c:v>17.0</c:v>
                </c:pt>
                <c:pt idx="510">
                  <c:v>17.0</c:v>
                </c:pt>
                <c:pt idx="516">
                  <c:v>17.0</c:v>
                </c:pt>
                <c:pt idx="518">
                  <c:v>15.0</c:v>
                </c:pt>
                <c:pt idx="519">
                  <c:v>13.0</c:v>
                </c:pt>
                <c:pt idx="520">
                  <c:v>11.0</c:v>
                </c:pt>
                <c:pt idx="521">
                  <c:v>10.0</c:v>
                </c:pt>
                <c:pt idx="522">
                  <c:v>9.0</c:v>
                </c:pt>
                <c:pt idx="523">
                  <c:v>10.0</c:v>
                </c:pt>
                <c:pt idx="524">
                  <c:v>9.0</c:v>
                </c:pt>
                <c:pt idx="525">
                  <c:v>10.0</c:v>
                </c:pt>
                <c:pt idx="526">
                  <c:v>9.0</c:v>
                </c:pt>
                <c:pt idx="527">
                  <c:v>11.0</c:v>
                </c:pt>
                <c:pt idx="528">
                  <c:v>9.0</c:v>
                </c:pt>
                <c:pt idx="529">
                  <c:v>8.0</c:v>
                </c:pt>
                <c:pt idx="530">
                  <c:v>6.0</c:v>
                </c:pt>
                <c:pt idx="531">
                  <c:v>9.0</c:v>
                </c:pt>
                <c:pt idx="532">
                  <c:v>6.0</c:v>
                </c:pt>
                <c:pt idx="533">
                  <c:v>4.0</c:v>
                </c:pt>
                <c:pt idx="534">
                  <c:v>10.0</c:v>
                </c:pt>
                <c:pt idx="535">
                  <c:v>15.0</c:v>
                </c:pt>
                <c:pt idx="536">
                  <c:v>14.0</c:v>
                </c:pt>
                <c:pt idx="537">
                  <c:v>15.0</c:v>
                </c:pt>
                <c:pt idx="538">
                  <c:v>14.0</c:v>
                </c:pt>
                <c:pt idx="539">
                  <c:v>14.0</c:v>
                </c:pt>
                <c:pt idx="540">
                  <c:v>16.0</c:v>
                </c:pt>
                <c:pt idx="541">
                  <c:v>18.0</c:v>
                </c:pt>
                <c:pt idx="542">
                  <c:v>18.0</c:v>
                </c:pt>
                <c:pt idx="543">
                  <c:v>17.0</c:v>
                </c:pt>
                <c:pt idx="544">
                  <c:v>20.0</c:v>
                </c:pt>
                <c:pt idx="545">
                  <c:v>21.0</c:v>
                </c:pt>
                <c:pt idx="546">
                  <c:v>21.0</c:v>
                </c:pt>
                <c:pt idx="547">
                  <c:v>20.0</c:v>
                </c:pt>
                <c:pt idx="548">
                  <c:v>23.0</c:v>
                </c:pt>
                <c:pt idx="549">
                  <c:v>21.0</c:v>
                </c:pt>
                <c:pt idx="550">
                  <c:v>22.0</c:v>
                </c:pt>
                <c:pt idx="551">
                  <c:v>23.0</c:v>
                </c:pt>
                <c:pt idx="552">
                  <c:v>21.0</c:v>
                </c:pt>
                <c:pt idx="553">
                  <c:v>22.0</c:v>
                </c:pt>
                <c:pt idx="554">
                  <c:v>18.0</c:v>
                </c:pt>
                <c:pt idx="555">
                  <c:v>20.0</c:v>
                </c:pt>
                <c:pt idx="556">
                  <c:v>21.0</c:v>
                </c:pt>
                <c:pt idx="557">
                  <c:v>20.0</c:v>
                </c:pt>
                <c:pt idx="558">
                  <c:v>22.0</c:v>
                </c:pt>
                <c:pt idx="560">
                  <c:v>20.0</c:v>
                </c:pt>
                <c:pt idx="561">
                  <c:v>20.0</c:v>
                </c:pt>
                <c:pt idx="563">
                  <c:v>20.0</c:v>
                </c:pt>
                <c:pt idx="564">
                  <c:v>22.0</c:v>
                </c:pt>
                <c:pt idx="565">
                  <c:v>19.0</c:v>
                </c:pt>
                <c:pt idx="567">
                  <c:v>20.0</c:v>
                </c:pt>
                <c:pt idx="568">
                  <c:v>19.0</c:v>
                </c:pt>
                <c:pt idx="569">
                  <c:v>20.0</c:v>
                </c:pt>
                <c:pt idx="570">
                  <c:v>20.0</c:v>
                </c:pt>
                <c:pt idx="571">
                  <c:v>19.0</c:v>
                </c:pt>
              </c:numCache>
            </c:numRef>
          </c:val>
          <c:smooth val="0"/>
          <c:extLst xmlns:c16r2="http://schemas.microsoft.com/office/drawing/2015/06/chart">
            <c:ext xmlns:c16="http://schemas.microsoft.com/office/drawing/2014/chart" uri="{C3380CC4-5D6E-409C-BE32-E72D297353CC}">
              <c16:uniqueId val="{00000000-5B3A-3443-B666-BE01B115F800}"/>
            </c:ext>
          </c:extLst>
        </c:ser>
        <c:dLbls>
          <c:showLegendKey val="0"/>
          <c:showVal val="0"/>
          <c:showCatName val="0"/>
          <c:showSerName val="0"/>
          <c:showPercent val="0"/>
          <c:showBubbleSize val="0"/>
        </c:dLbls>
        <c:smooth val="0"/>
        <c:axId val="-1842209088"/>
        <c:axId val="-1842206768"/>
      </c:lineChart>
      <c:catAx>
        <c:axId val="-184220908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3500"/>
                  <a:t>Time (UTC)</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h: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42206768"/>
        <c:crosses val="autoZero"/>
        <c:auto val="1"/>
        <c:lblAlgn val="ctr"/>
        <c:lblOffset val="100"/>
        <c:tickLblSkip val="50"/>
        <c:tickMarkSkip val="50"/>
        <c:noMultiLvlLbl val="0"/>
      </c:catAx>
      <c:valAx>
        <c:axId val="-18422067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3500"/>
                  <a:t>Wind Speed (kts)</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42209088"/>
        <c:crosses val="autoZero"/>
        <c:crossBetween val="between"/>
      </c:valAx>
      <c:spPr>
        <a:noFill/>
        <a:ln>
          <a:noFill/>
        </a:ln>
        <a:effectLst/>
      </c:spPr>
    </c:plotArea>
    <c:plotVisOnly val="1"/>
    <c:dispBlanksAs val="gap"/>
    <c:showDLblsOverMax val="0"/>
  </c:chart>
  <c:spPr>
    <a:solidFill>
      <a:schemeClr val="bg1"/>
    </a:solid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4000"/>
              <a:t>23</a:t>
            </a:r>
            <a:r>
              <a:rPr lang="en-US" sz="4000" baseline="0"/>
              <a:t> - 26 August 2018</a:t>
            </a:r>
            <a:endParaRPr lang="en-US" sz="400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Sheet1!$L$1</c:f>
              <c:strCache>
                <c:ptCount val="1"/>
                <c:pt idx="0">
                  <c:v>TemperatureCelsius</c:v>
                </c:pt>
              </c:strCache>
            </c:strRef>
          </c:tx>
          <c:spPr>
            <a:ln w="28575" cap="rnd">
              <a:solidFill>
                <a:schemeClr val="accent1"/>
              </a:solidFill>
              <a:round/>
            </a:ln>
            <a:effectLst/>
          </c:spPr>
          <c:marker>
            <c:symbol val="none"/>
          </c:marker>
          <c:cat>
            <c:numRef>
              <c:f>[fmq19_2018aug.xlsx]Sheet1!$D:$D</c:f>
              <c:numCache>
                <c:formatCode>h:mm</c:formatCode>
                <c:ptCount val="1048576"/>
                <c:pt idx="1">
                  <c:v>0.0</c:v>
                </c:pt>
                <c:pt idx="2">
                  <c:v>0.00694444444444444</c:v>
                </c:pt>
                <c:pt idx="3">
                  <c:v>0.0138888888888889</c:v>
                </c:pt>
                <c:pt idx="4">
                  <c:v>0.0208333333333333</c:v>
                </c:pt>
                <c:pt idx="5">
                  <c:v>0.0277777777777778</c:v>
                </c:pt>
                <c:pt idx="6">
                  <c:v>0.0347222222222222</c:v>
                </c:pt>
                <c:pt idx="7">
                  <c:v>0.0416666666666667</c:v>
                </c:pt>
                <c:pt idx="8">
                  <c:v>0.0486111111111111</c:v>
                </c:pt>
                <c:pt idx="9">
                  <c:v>0.0555555555555556</c:v>
                </c:pt>
                <c:pt idx="10">
                  <c:v>0.0625</c:v>
                </c:pt>
                <c:pt idx="11">
                  <c:v>0.0694444444444444</c:v>
                </c:pt>
                <c:pt idx="12">
                  <c:v>0.0763888888888889</c:v>
                </c:pt>
                <c:pt idx="13">
                  <c:v>0.0833333333333333</c:v>
                </c:pt>
                <c:pt idx="14">
                  <c:v>0.0902777777777778</c:v>
                </c:pt>
                <c:pt idx="15">
                  <c:v>0.0972222222222222</c:v>
                </c:pt>
                <c:pt idx="16">
                  <c:v>0.104166666666667</c:v>
                </c:pt>
                <c:pt idx="17">
                  <c:v>0.111111111111111</c:v>
                </c:pt>
                <c:pt idx="18">
                  <c:v>0.118055555555556</c:v>
                </c:pt>
                <c:pt idx="19">
                  <c:v>0.125</c:v>
                </c:pt>
                <c:pt idx="20">
                  <c:v>0.131944444444444</c:v>
                </c:pt>
                <c:pt idx="21">
                  <c:v>0.138888888888889</c:v>
                </c:pt>
                <c:pt idx="22">
                  <c:v>0.145833333333333</c:v>
                </c:pt>
                <c:pt idx="23">
                  <c:v>0.152777777777778</c:v>
                </c:pt>
                <c:pt idx="24">
                  <c:v>0.159722222222222</c:v>
                </c:pt>
                <c:pt idx="25">
                  <c:v>0.166666666666667</c:v>
                </c:pt>
                <c:pt idx="26">
                  <c:v>0.173611111111111</c:v>
                </c:pt>
                <c:pt idx="27">
                  <c:v>0.180555555555556</c:v>
                </c:pt>
                <c:pt idx="28">
                  <c:v>0.1875</c:v>
                </c:pt>
                <c:pt idx="29">
                  <c:v>0.194444444444444</c:v>
                </c:pt>
                <c:pt idx="30">
                  <c:v>0.201388888888889</c:v>
                </c:pt>
                <c:pt idx="31">
                  <c:v>0.208333333333333</c:v>
                </c:pt>
                <c:pt idx="32">
                  <c:v>0.215277777777778</c:v>
                </c:pt>
                <c:pt idx="33">
                  <c:v>0.222222222222222</c:v>
                </c:pt>
                <c:pt idx="34">
                  <c:v>0.229166666666667</c:v>
                </c:pt>
                <c:pt idx="35">
                  <c:v>0.236111111111111</c:v>
                </c:pt>
                <c:pt idx="36">
                  <c:v>0.243055555555556</c:v>
                </c:pt>
                <c:pt idx="37">
                  <c:v>0.25</c:v>
                </c:pt>
                <c:pt idx="38">
                  <c:v>0.256944444444444</c:v>
                </c:pt>
                <c:pt idx="39">
                  <c:v>0.263888888888889</c:v>
                </c:pt>
                <c:pt idx="40">
                  <c:v>0.270833333333333</c:v>
                </c:pt>
                <c:pt idx="41">
                  <c:v>0.277777777777778</c:v>
                </c:pt>
                <c:pt idx="42">
                  <c:v>0.284722222222222</c:v>
                </c:pt>
                <c:pt idx="43">
                  <c:v>0.291666666666667</c:v>
                </c:pt>
                <c:pt idx="44">
                  <c:v>0.298611111111111</c:v>
                </c:pt>
                <c:pt idx="45">
                  <c:v>0.305555555555556</c:v>
                </c:pt>
                <c:pt idx="46">
                  <c:v>0.3125</c:v>
                </c:pt>
                <c:pt idx="47">
                  <c:v>0.319444444444444</c:v>
                </c:pt>
                <c:pt idx="48">
                  <c:v>0.326388888888889</c:v>
                </c:pt>
                <c:pt idx="49">
                  <c:v>0.333333333333333</c:v>
                </c:pt>
                <c:pt idx="50">
                  <c:v>0.340277777777778</c:v>
                </c:pt>
                <c:pt idx="51">
                  <c:v>0.347222222222222</c:v>
                </c:pt>
                <c:pt idx="52">
                  <c:v>0.354166666666667</c:v>
                </c:pt>
                <c:pt idx="53">
                  <c:v>0.361111111111111</c:v>
                </c:pt>
                <c:pt idx="54">
                  <c:v>0.368055555555556</c:v>
                </c:pt>
                <c:pt idx="55">
                  <c:v>0.375</c:v>
                </c:pt>
                <c:pt idx="56">
                  <c:v>0.381944444444444</c:v>
                </c:pt>
                <c:pt idx="57">
                  <c:v>0.388888888888889</c:v>
                </c:pt>
                <c:pt idx="58">
                  <c:v>0.395833333333333</c:v>
                </c:pt>
                <c:pt idx="59">
                  <c:v>0.402777777777778</c:v>
                </c:pt>
                <c:pt idx="60">
                  <c:v>0.409722222222222</c:v>
                </c:pt>
                <c:pt idx="61">
                  <c:v>0.416666666666667</c:v>
                </c:pt>
                <c:pt idx="62">
                  <c:v>0.423611111111111</c:v>
                </c:pt>
                <c:pt idx="63">
                  <c:v>0.430555555555556</c:v>
                </c:pt>
                <c:pt idx="64">
                  <c:v>0.4375</c:v>
                </c:pt>
                <c:pt idx="65">
                  <c:v>0.444444444444444</c:v>
                </c:pt>
                <c:pt idx="66">
                  <c:v>0.451388888888889</c:v>
                </c:pt>
                <c:pt idx="67">
                  <c:v>0.458333333333333</c:v>
                </c:pt>
                <c:pt idx="68">
                  <c:v>0.465277777777778</c:v>
                </c:pt>
                <c:pt idx="69">
                  <c:v>0.472222222222222</c:v>
                </c:pt>
                <c:pt idx="70">
                  <c:v>0.479166666666667</c:v>
                </c:pt>
                <c:pt idx="71">
                  <c:v>0.486111111111111</c:v>
                </c:pt>
                <c:pt idx="72">
                  <c:v>0.493055555555556</c:v>
                </c:pt>
                <c:pt idx="73">
                  <c:v>0.5</c:v>
                </c:pt>
                <c:pt idx="74">
                  <c:v>0.506944444444444</c:v>
                </c:pt>
                <c:pt idx="75">
                  <c:v>0.513888888888889</c:v>
                </c:pt>
                <c:pt idx="76">
                  <c:v>0.520833333333333</c:v>
                </c:pt>
                <c:pt idx="77">
                  <c:v>0.527777777777778</c:v>
                </c:pt>
                <c:pt idx="78">
                  <c:v>0.534722222222222</c:v>
                </c:pt>
                <c:pt idx="79">
                  <c:v>0.541666666666667</c:v>
                </c:pt>
                <c:pt idx="80">
                  <c:v>0.548611111111111</c:v>
                </c:pt>
                <c:pt idx="81">
                  <c:v>0.555555555555556</c:v>
                </c:pt>
                <c:pt idx="82">
                  <c:v>0.5625</c:v>
                </c:pt>
                <c:pt idx="83">
                  <c:v>0.569444444444444</c:v>
                </c:pt>
                <c:pt idx="84">
                  <c:v>0.576388888888889</c:v>
                </c:pt>
                <c:pt idx="85">
                  <c:v>0.583333333333333</c:v>
                </c:pt>
                <c:pt idx="86">
                  <c:v>0.590277777777778</c:v>
                </c:pt>
                <c:pt idx="87">
                  <c:v>0.597222222222222</c:v>
                </c:pt>
                <c:pt idx="88">
                  <c:v>0.604166666666667</c:v>
                </c:pt>
                <c:pt idx="89">
                  <c:v>0.611111111111111</c:v>
                </c:pt>
                <c:pt idx="90">
                  <c:v>0.618055555555555</c:v>
                </c:pt>
                <c:pt idx="91">
                  <c:v>0.625</c:v>
                </c:pt>
                <c:pt idx="92">
                  <c:v>0.631944444444444</c:v>
                </c:pt>
                <c:pt idx="93">
                  <c:v>0.638888888888889</c:v>
                </c:pt>
                <c:pt idx="94">
                  <c:v>0.645833333333333</c:v>
                </c:pt>
                <c:pt idx="95">
                  <c:v>0.652777777777778</c:v>
                </c:pt>
                <c:pt idx="96">
                  <c:v>0.659722222222222</c:v>
                </c:pt>
                <c:pt idx="97">
                  <c:v>0.666666666666667</c:v>
                </c:pt>
                <c:pt idx="98">
                  <c:v>0.673611111111111</c:v>
                </c:pt>
                <c:pt idx="99">
                  <c:v>0.680555555555555</c:v>
                </c:pt>
                <c:pt idx="100">
                  <c:v>0.6875</c:v>
                </c:pt>
                <c:pt idx="101">
                  <c:v>0.694444444444444</c:v>
                </c:pt>
                <c:pt idx="102">
                  <c:v>0.701388888888889</c:v>
                </c:pt>
                <c:pt idx="103">
                  <c:v>0.708333333333333</c:v>
                </c:pt>
                <c:pt idx="104">
                  <c:v>0.715277777777778</c:v>
                </c:pt>
                <c:pt idx="105">
                  <c:v>0.722222222222222</c:v>
                </c:pt>
                <c:pt idx="106">
                  <c:v>0.729166666666667</c:v>
                </c:pt>
                <c:pt idx="107">
                  <c:v>0.736111111111111</c:v>
                </c:pt>
                <c:pt idx="108">
                  <c:v>0.743055555555555</c:v>
                </c:pt>
                <c:pt idx="109">
                  <c:v>0.75</c:v>
                </c:pt>
                <c:pt idx="110">
                  <c:v>0.756944444444444</c:v>
                </c:pt>
                <c:pt idx="111">
                  <c:v>0.763888888888889</c:v>
                </c:pt>
                <c:pt idx="112">
                  <c:v>0.770833333333333</c:v>
                </c:pt>
                <c:pt idx="113">
                  <c:v>0.777777777777778</c:v>
                </c:pt>
                <c:pt idx="114">
                  <c:v>0.784722222222222</c:v>
                </c:pt>
                <c:pt idx="115">
                  <c:v>0.791666666666667</c:v>
                </c:pt>
                <c:pt idx="116">
                  <c:v>0.798611111111111</c:v>
                </c:pt>
                <c:pt idx="117">
                  <c:v>0.805555555555555</c:v>
                </c:pt>
                <c:pt idx="118">
                  <c:v>0.8125</c:v>
                </c:pt>
                <c:pt idx="119">
                  <c:v>0.819444444444444</c:v>
                </c:pt>
                <c:pt idx="120">
                  <c:v>0.826388888888889</c:v>
                </c:pt>
                <c:pt idx="121">
                  <c:v>0.833333333333333</c:v>
                </c:pt>
                <c:pt idx="122">
                  <c:v>0.840277777777778</c:v>
                </c:pt>
                <c:pt idx="123">
                  <c:v>0.847222222222222</c:v>
                </c:pt>
                <c:pt idx="124">
                  <c:v>0.854166666666667</c:v>
                </c:pt>
                <c:pt idx="125">
                  <c:v>0.861111111111111</c:v>
                </c:pt>
                <c:pt idx="126">
                  <c:v>0.868055555555555</c:v>
                </c:pt>
                <c:pt idx="127">
                  <c:v>0.875</c:v>
                </c:pt>
                <c:pt idx="128">
                  <c:v>0.881944444444444</c:v>
                </c:pt>
                <c:pt idx="129">
                  <c:v>0.888888888888889</c:v>
                </c:pt>
                <c:pt idx="130">
                  <c:v>0.895833333333333</c:v>
                </c:pt>
                <c:pt idx="131">
                  <c:v>0.902777777777778</c:v>
                </c:pt>
                <c:pt idx="132">
                  <c:v>0.909722222222222</c:v>
                </c:pt>
                <c:pt idx="133">
                  <c:v>0.916666666666667</c:v>
                </c:pt>
                <c:pt idx="134">
                  <c:v>0.923611111111111</c:v>
                </c:pt>
                <c:pt idx="135">
                  <c:v>0.930555555555555</c:v>
                </c:pt>
                <c:pt idx="136">
                  <c:v>0.9375</c:v>
                </c:pt>
                <c:pt idx="137">
                  <c:v>0.944444444444444</c:v>
                </c:pt>
                <c:pt idx="138">
                  <c:v>0.951388888888889</c:v>
                </c:pt>
                <c:pt idx="139">
                  <c:v>0.958333333333333</c:v>
                </c:pt>
                <c:pt idx="140">
                  <c:v>0.965277777777778</c:v>
                </c:pt>
                <c:pt idx="141">
                  <c:v>0.972222222222222</c:v>
                </c:pt>
                <c:pt idx="142">
                  <c:v>0.979166666666667</c:v>
                </c:pt>
                <c:pt idx="143">
                  <c:v>0.986111111111111</c:v>
                </c:pt>
                <c:pt idx="144">
                  <c:v>0.993055555555555</c:v>
                </c:pt>
                <c:pt idx="145">
                  <c:v>1.0</c:v>
                </c:pt>
                <c:pt idx="146">
                  <c:v>1.00694444444444</c:v>
                </c:pt>
                <c:pt idx="147">
                  <c:v>1.01388888888889</c:v>
                </c:pt>
                <c:pt idx="148">
                  <c:v>1.02083333333333</c:v>
                </c:pt>
                <c:pt idx="149">
                  <c:v>1.02777777777778</c:v>
                </c:pt>
                <c:pt idx="150">
                  <c:v>1.03472222222222</c:v>
                </c:pt>
                <c:pt idx="151">
                  <c:v>1.04166666666667</c:v>
                </c:pt>
                <c:pt idx="152">
                  <c:v>1.04861111111111</c:v>
                </c:pt>
                <c:pt idx="153">
                  <c:v>1.05555555555556</c:v>
                </c:pt>
                <c:pt idx="154">
                  <c:v>1.0625</c:v>
                </c:pt>
                <c:pt idx="155">
                  <c:v>1.06944444444444</c:v>
                </c:pt>
                <c:pt idx="156">
                  <c:v>1.07638888888889</c:v>
                </c:pt>
                <c:pt idx="157">
                  <c:v>1.08333333333333</c:v>
                </c:pt>
                <c:pt idx="158">
                  <c:v>1.09027777777778</c:v>
                </c:pt>
                <c:pt idx="159">
                  <c:v>1.09722222222222</c:v>
                </c:pt>
                <c:pt idx="160">
                  <c:v>1.10416666666667</c:v>
                </c:pt>
                <c:pt idx="161">
                  <c:v>1.11111111111111</c:v>
                </c:pt>
                <c:pt idx="162">
                  <c:v>1.11805555555556</c:v>
                </c:pt>
                <c:pt idx="163">
                  <c:v>1.125</c:v>
                </c:pt>
                <c:pt idx="164">
                  <c:v>1.13194444444444</c:v>
                </c:pt>
                <c:pt idx="165">
                  <c:v>1.13888888888889</c:v>
                </c:pt>
                <c:pt idx="166">
                  <c:v>1.14583333333333</c:v>
                </c:pt>
                <c:pt idx="167">
                  <c:v>1.15277777777778</c:v>
                </c:pt>
                <c:pt idx="168">
                  <c:v>1.15972222222222</c:v>
                </c:pt>
                <c:pt idx="169">
                  <c:v>1.16666666666667</c:v>
                </c:pt>
                <c:pt idx="170">
                  <c:v>1.17361111111111</c:v>
                </c:pt>
                <c:pt idx="171">
                  <c:v>1.18055555555556</c:v>
                </c:pt>
                <c:pt idx="172">
                  <c:v>1.1875</c:v>
                </c:pt>
                <c:pt idx="173">
                  <c:v>1.19444444444444</c:v>
                </c:pt>
                <c:pt idx="174">
                  <c:v>1.20138888888889</c:v>
                </c:pt>
                <c:pt idx="175">
                  <c:v>1.20833333333333</c:v>
                </c:pt>
                <c:pt idx="176">
                  <c:v>1.21527777777778</c:v>
                </c:pt>
                <c:pt idx="177">
                  <c:v>1.22222222222222</c:v>
                </c:pt>
                <c:pt idx="178">
                  <c:v>1.22916666666667</c:v>
                </c:pt>
                <c:pt idx="179">
                  <c:v>1.23611111111111</c:v>
                </c:pt>
                <c:pt idx="180">
                  <c:v>1.24305555555556</c:v>
                </c:pt>
                <c:pt idx="181">
                  <c:v>1.25</c:v>
                </c:pt>
                <c:pt idx="182">
                  <c:v>1.25694444444444</c:v>
                </c:pt>
                <c:pt idx="183">
                  <c:v>1.26388888888889</c:v>
                </c:pt>
                <c:pt idx="184">
                  <c:v>1.27083333333333</c:v>
                </c:pt>
                <c:pt idx="185">
                  <c:v>1.27777777777778</c:v>
                </c:pt>
                <c:pt idx="186">
                  <c:v>1.28472222222222</c:v>
                </c:pt>
                <c:pt idx="187">
                  <c:v>1.29166666666667</c:v>
                </c:pt>
                <c:pt idx="188">
                  <c:v>1.29861111111111</c:v>
                </c:pt>
                <c:pt idx="189">
                  <c:v>1.30555555555556</c:v>
                </c:pt>
                <c:pt idx="190">
                  <c:v>1.3125</c:v>
                </c:pt>
                <c:pt idx="191">
                  <c:v>1.31944444444444</c:v>
                </c:pt>
                <c:pt idx="192">
                  <c:v>1.32638888888889</c:v>
                </c:pt>
                <c:pt idx="193">
                  <c:v>1.33333333333333</c:v>
                </c:pt>
                <c:pt idx="194">
                  <c:v>1.34027777777778</c:v>
                </c:pt>
                <c:pt idx="195">
                  <c:v>1.34722222222222</c:v>
                </c:pt>
                <c:pt idx="196">
                  <c:v>1.35416666666667</c:v>
                </c:pt>
                <c:pt idx="197">
                  <c:v>1.36111111111111</c:v>
                </c:pt>
                <c:pt idx="198">
                  <c:v>1.36805555555556</c:v>
                </c:pt>
                <c:pt idx="199">
                  <c:v>1.375</c:v>
                </c:pt>
                <c:pt idx="200">
                  <c:v>1.38194444444444</c:v>
                </c:pt>
                <c:pt idx="201">
                  <c:v>1.38888888888889</c:v>
                </c:pt>
                <c:pt idx="202">
                  <c:v>1.39583333333333</c:v>
                </c:pt>
                <c:pt idx="203">
                  <c:v>1.40277777777778</c:v>
                </c:pt>
                <c:pt idx="204">
                  <c:v>1.40972222222222</c:v>
                </c:pt>
                <c:pt idx="205">
                  <c:v>1.41666666666667</c:v>
                </c:pt>
                <c:pt idx="206">
                  <c:v>1.42361111111111</c:v>
                </c:pt>
                <c:pt idx="207">
                  <c:v>1.43055555555556</c:v>
                </c:pt>
                <c:pt idx="208">
                  <c:v>1.4375</c:v>
                </c:pt>
                <c:pt idx="209">
                  <c:v>1.44444444444444</c:v>
                </c:pt>
                <c:pt idx="210">
                  <c:v>1.45138888888889</c:v>
                </c:pt>
                <c:pt idx="211">
                  <c:v>1.45833333333333</c:v>
                </c:pt>
                <c:pt idx="212">
                  <c:v>1.46527777777778</c:v>
                </c:pt>
                <c:pt idx="213">
                  <c:v>1.47222222222222</c:v>
                </c:pt>
                <c:pt idx="214">
                  <c:v>1.47916666666667</c:v>
                </c:pt>
                <c:pt idx="215">
                  <c:v>1.48611111111111</c:v>
                </c:pt>
                <c:pt idx="216">
                  <c:v>1.49305555555556</c:v>
                </c:pt>
                <c:pt idx="217">
                  <c:v>1.5</c:v>
                </c:pt>
                <c:pt idx="218">
                  <c:v>1.50694444444444</c:v>
                </c:pt>
                <c:pt idx="219">
                  <c:v>1.51388888888889</c:v>
                </c:pt>
                <c:pt idx="220">
                  <c:v>1.52083333333333</c:v>
                </c:pt>
                <c:pt idx="221">
                  <c:v>1.52777777777778</c:v>
                </c:pt>
                <c:pt idx="222">
                  <c:v>1.53472222222222</c:v>
                </c:pt>
                <c:pt idx="223">
                  <c:v>1.54166666666667</c:v>
                </c:pt>
                <c:pt idx="224">
                  <c:v>1.54861111111111</c:v>
                </c:pt>
                <c:pt idx="225">
                  <c:v>1.55555555555556</c:v>
                </c:pt>
                <c:pt idx="226">
                  <c:v>1.5625</c:v>
                </c:pt>
                <c:pt idx="227">
                  <c:v>1.56944444444444</c:v>
                </c:pt>
                <c:pt idx="228">
                  <c:v>1.57638888888889</c:v>
                </c:pt>
                <c:pt idx="229">
                  <c:v>1.58333333333333</c:v>
                </c:pt>
                <c:pt idx="230">
                  <c:v>1.59027777777778</c:v>
                </c:pt>
                <c:pt idx="231">
                  <c:v>1.59722222222222</c:v>
                </c:pt>
                <c:pt idx="232">
                  <c:v>1.60416666666667</c:v>
                </c:pt>
                <c:pt idx="233">
                  <c:v>1.61111111111111</c:v>
                </c:pt>
                <c:pt idx="234">
                  <c:v>1.61805555555556</c:v>
                </c:pt>
                <c:pt idx="235">
                  <c:v>1.625</c:v>
                </c:pt>
                <c:pt idx="236">
                  <c:v>1.63194444444444</c:v>
                </c:pt>
                <c:pt idx="237">
                  <c:v>1.63888888888889</c:v>
                </c:pt>
                <c:pt idx="238">
                  <c:v>1.64583333333333</c:v>
                </c:pt>
                <c:pt idx="239">
                  <c:v>1.65277777777778</c:v>
                </c:pt>
                <c:pt idx="240">
                  <c:v>1.65972222222222</c:v>
                </c:pt>
                <c:pt idx="241">
                  <c:v>1.66666666666667</c:v>
                </c:pt>
                <c:pt idx="242">
                  <c:v>1.67361111111111</c:v>
                </c:pt>
                <c:pt idx="243">
                  <c:v>1.68055555555556</c:v>
                </c:pt>
                <c:pt idx="244">
                  <c:v>1.6875</c:v>
                </c:pt>
                <c:pt idx="245">
                  <c:v>1.69444444444444</c:v>
                </c:pt>
                <c:pt idx="246">
                  <c:v>1.70138888888889</c:v>
                </c:pt>
                <c:pt idx="247">
                  <c:v>1.70833333333333</c:v>
                </c:pt>
                <c:pt idx="248">
                  <c:v>1.71527777777778</c:v>
                </c:pt>
                <c:pt idx="249">
                  <c:v>1.72222222222222</c:v>
                </c:pt>
                <c:pt idx="250">
                  <c:v>1.72916666666667</c:v>
                </c:pt>
                <c:pt idx="251">
                  <c:v>1.73611111111111</c:v>
                </c:pt>
                <c:pt idx="252">
                  <c:v>1.74305555555556</c:v>
                </c:pt>
                <c:pt idx="253">
                  <c:v>1.75</c:v>
                </c:pt>
                <c:pt idx="254">
                  <c:v>1.75694444444444</c:v>
                </c:pt>
                <c:pt idx="255">
                  <c:v>1.76388888888889</c:v>
                </c:pt>
                <c:pt idx="256">
                  <c:v>1.77083333333333</c:v>
                </c:pt>
                <c:pt idx="257">
                  <c:v>1.77777777777778</c:v>
                </c:pt>
                <c:pt idx="258">
                  <c:v>1.78472222222222</c:v>
                </c:pt>
                <c:pt idx="259">
                  <c:v>1.79166666666667</c:v>
                </c:pt>
                <c:pt idx="260">
                  <c:v>1.79861111111111</c:v>
                </c:pt>
                <c:pt idx="261">
                  <c:v>1.80555555555556</c:v>
                </c:pt>
                <c:pt idx="262">
                  <c:v>1.8125</c:v>
                </c:pt>
                <c:pt idx="263">
                  <c:v>1.81944444444444</c:v>
                </c:pt>
                <c:pt idx="264">
                  <c:v>1.82638888888889</c:v>
                </c:pt>
                <c:pt idx="265">
                  <c:v>1.83333333333333</c:v>
                </c:pt>
                <c:pt idx="266">
                  <c:v>1.84027777777778</c:v>
                </c:pt>
                <c:pt idx="267">
                  <c:v>1.84722222222222</c:v>
                </c:pt>
                <c:pt idx="268">
                  <c:v>1.85416666666667</c:v>
                </c:pt>
                <c:pt idx="269">
                  <c:v>1.86111111111111</c:v>
                </c:pt>
                <c:pt idx="270">
                  <c:v>1.86805555555556</c:v>
                </c:pt>
                <c:pt idx="271">
                  <c:v>1.875</c:v>
                </c:pt>
                <c:pt idx="272">
                  <c:v>1.88194444444444</c:v>
                </c:pt>
                <c:pt idx="273">
                  <c:v>1.88888888888889</c:v>
                </c:pt>
                <c:pt idx="274">
                  <c:v>1.89583333333333</c:v>
                </c:pt>
                <c:pt idx="275">
                  <c:v>1.90277777777778</c:v>
                </c:pt>
                <c:pt idx="276">
                  <c:v>1.90972222222222</c:v>
                </c:pt>
                <c:pt idx="277">
                  <c:v>1.91666666666667</c:v>
                </c:pt>
                <c:pt idx="278">
                  <c:v>1.92361111111111</c:v>
                </c:pt>
                <c:pt idx="279">
                  <c:v>1.93055555555556</c:v>
                </c:pt>
                <c:pt idx="280">
                  <c:v>1.9375</c:v>
                </c:pt>
                <c:pt idx="281">
                  <c:v>1.94444444444444</c:v>
                </c:pt>
                <c:pt idx="282">
                  <c:v>1.95138888888889</c:v>
                </c:pt>
                <c:pt idx="283">
                  <c:v>1.95833333333333</c:v>
                </c:pt>
                <c:pt idx="284">
                  <c:v>1.96527777777778</c:v>
                </c:pt>
                <c:pt idx="285">
                  <c:v>1.97222222222222</c:v>
                </c:pt>
                <c:pt idx="286">
                  <c:v>1.97916666666667</c:v>
                </c:pt>
                <c:pt idx="287">
                  <c:v>1.98611111111111</c:v>
                </c:pt>
                <c:pt idx="288">
                  <c:v>1.99305555555556</c:v>
                </c:pt>
                <c:pt idx="289">
                  <c:v>2.0</c:v>
                </c:pt>
                <c:pt idx="290">
                  <c:v>2.00694444444444</c:v>
                </c:pt>
                <c:pt idx="291">
                  <c:v>2.01388888888889</c:v>
                </c:pt>
                <c:pt idx="292">
                  <c:v>2.020833333333329</c:v>
                </c:pt>
                <c:pt idx="293">
                  <c:v>2.02777777777778</c:v>
                </c:pt>
                <c:pt idx="294">
                  <c:v>2.03472222222222</c:v>
                </c:pt>
                <c:pt idx="295">
                  <c:v>2.04166666666667</c:v>
                </c:pt>
                <c:pt idx="296">
                  <c:v>2.04861111111111</c:v>
                </c:pt>
                <c:pt idx="297">
                  <c:v>2.05555555555556</c:v>
                </c:pt>
                <c:pt idx="298">
                  <c:v>2.0625</c:v>
                </c:pt>
                <c:pt idx="299">
                  <c:v>2.06944444444444</c:v>
                </c:pt>
                <c:pt idx="300">
                  <c:v>2.07638888888889</c:v>
                </c:pt>
                <c:pt idx="301">
                  <c:v>2.08333333333333</c:v>
                </c:pt>
                <c:pt idx="302">
                  <c:v>2.09027777777778</c:v>
                </c:pt>
                <c:pt idx="303">
                  <c:v>2.09722222222222</c:v>
                </c:pt>
                <c:pt idx="304">
                  <c:v>2.10416666666667</c:v>
                </c:pt>
                <c:pt idx="305">
                  <c:v>2.11111111111111</c:v>
                </c:pt>
                <c:pt idx="306">
                  <c:v>2.11805555555556</c:v>
                </c:pt>
                <c:pt idx="307">
                  <c:v>2.125</c:v>
                </c:pt>
                <c:pt idx="308">
                  <c:v>2.13194444444444</c:v>
                </c:pt>
                <c:pt idx="309">
                  <c:v>2.13888888888889</c:v>
                </c:pt>
                <c:pt idx="310">
                  <c:v>2.145833333333329</c:v>
                </c:pt>
                <c:pt idx="311">
                  <c:v>2.15277777777778</c:v>
                </c:pt>
                <c:pt idx="312">
                  <c:v>2.15972222222222</c:v>
                </c:pt>
                <c:pt idx="313">
                  <c:v>2.16666666666667</c:v>
                </c:pt>
                <c:pt idx="314">
                  <c:v>2.17361111111111</c:v>
                </c:pt>
                <c:pt idx="315">
                  <c:v>2.18055555555556</c:v>
                </c:pt>
                <c:pt idx="316">
                  <c:v>2.1875</c:v>
                </c:pt>
                <c:pt idx="317">
                  <c:v>2.19444444444444</c:v>
                </c:pt>
                <c:pt idx="318">
                  <c:v>2.20138888888889</c:v>
                </c:pt>
                <c:pt idx="319">
                  <c:v>2.20833333333333</c:v>
                </c:pt>
                <c:pt idx="320">
                  <c:v>2.21527777777778</c:v>
                </c:pt>
                <c:pt idx="321">
                  <c:v>2.22222222222222</c:v>
                </c:pt>
                <c:pt idx="322">
                  <c:v>2.22916666666667</c:v>
                </c:pt>
                <c:pt idx="323">
                  <c:v>2.23611111111111</c:v>
                </c:pt>
                <c:pt idx="324">
                  <c:v>2.24305555555556</c:v>
                </c:pt>
                <c:pt idx="325">
                  <c:v>2.25</c:v>
                </c:pt>
                <c:pt idx="326">
                  <c:v>2.25694444444444</c:v>
                </c:pt>
                <c:pt idx="327">
                  <c:v>2.26388888888889</c:v>
                </c:pt>
                <c:pt idx="328">
                  <c:v>2.270833333333329</c:v>
                </c:pt>
                <c:pt idx="329">
                  <c:v>2.27777777777778</c:v>
                </c:pt>
                <c:pt idx="330">
                  <c:v>2.28472222222222</c:v>
                </c:pt>
                <c:pt idx="331">
                  <c:v>2.29166666666667</c:v>
                </c:pt>
                <c:pt idx="332">
                  <c:v>2.29861111111111</c:v>
                </c:pt>
                <c:pt idx="333">
                  <c:v>2.30555555555556</c:v>
                </c:pt>
                <c:pt idx="334">
                  <c:v>2.3125</c:v>
                </c:pt>
                <c:pt idx="335">
                  <c:v>2.319444444444437</c:v>
                </c:pt>
                <c:pt idx="336">
                  <c:v>2.32638888888889</c:v>
                </c:pt>
                <c:pt idx="337">
                  <c:v>2.333333333333329</c:v>
                </c:pt>
                <c:pt idx="338">
                  <c:v>2.34027777777778</c:v>
                </c:pt>
                <c:pt idx="339">
                  <c:v>2.34722222222222</c:v>
                </c:pt>
                <c:pt idx="340">
                  <c:v>2.35416666666667</c:v>
                </c:pt>
                <c:pt idx="341">
                  <c:v>2.36111111111111</c:v>
                </c:pt>
                <c:pt idx="342">
                  <c:v>2.36805555555556</c:v>
                </c:pt>
                <c:pt idx="343">
                  <c:v>2.375</c:v>
                </c:pt>
                <c:pt idx="344">
                  <c:v>2.38194444444444</c:v>
                </c:pt>
                <c:pt idx="345">
                  <c:v>2.38888888888889</c:v>
                </c:pt>
                <c:pt idx="346">
                  <c:v>2.395833333333322</c:v>
                </c:pt>
                <c:pt idx="347">
                  <c:v>2.40277777777778</c:v>
                </c:pt>
                <c:pt idx="348">
                  <c:v>2.40972222222222</c:v>
                </c:pt>
                <c:pt idx="349">
                  <c:v>2.41666666666667</c:v>
                </c:pt>
                <c:pt idx="350">
                  <c:v>2.42361111111111</c:v>
                </c:pt>
                <c:pt idx="351">
                  <c:v>2.43055555555556</c:v>
                </c:pt>
                <c:pt idx="352">
                  <c:v>2.4375</c:v>
                </c:pt>
                <c:pt idx="353">
                  <c:v>2.44444444444444</c:v>
                </c:pt>
                <c:pt idx="354">
                  <c:v>2.45138888888889</c:v>
                </c:pt>
                <c:pt idx="355">
                  <c:v>2.458333333333329</c:v>
                </c:pt>
                <c:pt idx="356">
                  <c:v>2.46527777777778</c:v>
                </c:pt>
                <c:pt idx="357">
                  <c:v>2.47222222222222</c:v>
                </c:pt>
                <c:pt idx="358">
                  <c:v>2.47916666666667</c:v>
                </c:pt>
                <c:pt idx="359">
                  <c:v>2.48611111111111</c:v>
                </c:pt>
                <c:pt idx="360">
                  <c:v>2.49305555555556</c:v>
                </c:pt>
                <c:pt idx="361">
                  <c:v>2.5</c:v>
                </c:pt>
                <c:pt idx="362">
                  <c:v>2.50694444444444</c:v>
                </c:pt>
                <c:pt idx="363">
                  <c:v>2.51388888888889</c:v>
                </c:pt>
                <c:pt idx="364">
                  <c:v>2.520833333333329</c:v>
                </c:pt>
                <c:pt idx="365">
                  <c:v>2.52777777777778</c:v>
                </c:pt>
                <c:pt idx="366">
                  <c:v>2.53472222222222</c:v>
                </c:pt>
                <c:pt idx="367">
                  <c:v>2.54166666666667</c:v>
                </c:pt>
                <c:pt idx="368">
                  <c:v>2.54861111111111</c:v>
                </c:pt>
                <c:pt idx="369">
                  <c:v>2.55555555555556</c:v>
                </c:pt>
                <c:pt idx="370">
                  <c:v>2.5625</c:v>
                </c:pt>
                <c:pt idx="371">
                  <c:v>2.56944444444444</c:v>
                </c:pt>
                <c:pt idx="372">
                  <c:v>2.57638888888889</c:v>
                </c:pt>
                <c:pt idx="373">
                  <c:v>2.58333333333333</c:v>
                </c:pt>
                <c:pt idx="374">
                  <c:v>2.59027777777778</c:v>
                </c:pt>
                <c:pt idx="375">
                  <c:v>2.59722222222222</c:v>
                </c:pt>
                <c:pt idx="376">
                  <c:v>2.60416666666667</c:v>
                </c:pt>
                <c:pt idx="377">
                  <c:v>2.61111111111111</c:v>
                </c:pt>
                <c:pt idx="378">
                  <c:v>2.61805555555556</c:v>
                </c:pt>
                <c:pt idx="379">
                  <c:v>2.625</c:v>
                </c:pt>
                <c:pt idx="380">
                  <c:v>2.63194444444444</c:v>
                </c:pt>
                <c:pt idx="381">
                  <c:v>2.63888888888889</c:v>
                </c:pt>
                <c:pt idx="382">
                  <c:v>2.645833333333328</c:v>
                </c:pt>
                <c:pt idx="383">
                  <c:v>2.65277777777778</c:v>
                </c:pt>
                <c:pt idx="384">
                  <c:v>2.65972222222222</c:v>
                </c:pt>
                <c:pt idx="385">
                  <c:v>2.66666666666667</c:v>
                </c:pt>
                <c:pt idx="386">
                  <c:v>2.67361111111111</c:v>
                </c:pt>
                <c:pt idx="387">
                  <c:v>2.68055555555556</c:v>
                </c:pt>
                <c:pt idx="388">
                  <c:v>2.6875</c:v>
                </c:pt>
                <c:pt idx="389">
                  <c:v>2.69444444444444</c:v>
                </c:pt>
                <c:pt idx="390">
                  <c:v>2.70138888888889</c:v>
                </c:pt>
                <c:pt idx="391">
                  <c:v>2.70833333333333</c:v>
                </c:pt>
                <c:pt idx="392">
                  <c:v>2.71527777777778</c:v>
                </c:pt>
                <c:pt idx="393">
                  <c:v>2.72222222222222</c:v>
                </c:pt>
                <c:pt idx="394">
                  <c:v>2.72916666666667</c:v>
                </c:pt>
                <c:pt idx="395">
                  <c:v>2.73611111111111</c:v>
                </c:pt>
                <c:pt idx="396">
                  <c:v>2.74305555555556</c:v>
                </c:pt>
                <c:pt idx="397">
                  <c:v>2.75</c:v>
                </c:pt>
                <c:pt idx="398">
                  <c:v>2.75694444444444</c:v>
                </c:pt>
                <c:pt idx="399">
                  <c:v>2.76388888888889</c:v>
                </c:pt>
                <c:pt idx="400">
                  <c:v>2.770833333333329</c:v>
                </c:pt>
                <c:pt idx="401">
                  <c:v>2.77777777777778</c:v>
                </c:pt>
                <c:pt idx="402">
                  <c:v>2.78472222222222</c:v>
                </c:pt>
                <c:pt idx="403">
                  <c:v>2.79166666666667</c:v>
                </c:pt>
                <c:pt idx="404">
                  <c:v>2.79861111111111</c:v>
                </c:pt>
                <c:pt idx="405">
                  <c:v>2.80555555555556</c:v>
                </c:pt>
                <c:pt idx="406">
                  <c:v>2.8125</c:v>
                </c:pt>
                <c:pt idx="407">
                  <c:v>2.819444444444437</c:v>
                </c:pt>
                <c:pt idx="408">
                  <c:v>2.82638888888889</c:v>
                </c:pt>
                <c:pt idx="409">
                  <c:v>2.833333333333329</c:v>
                </c:pt>
                <c:pt idx="410">
                  <c:v>2.84027777777778</c:v>
                </c:pt>
                <c:pt idx="411">
                  <c:v>2.84722222222222</c:v>
                </c:pt>
                <c:pt idx="412">
                  <c:v>2.85416666666667</c:v>
                </c:pt>
                <c:pt idx="413">
                  <c:v>2.86111111111111</c:v>
                </c:pt>
                <c:pt idx="414">
                  <c:v>2.86805555555556</c:v>
                </c:pt>
                <c:pt idx="415">
                  <c:v>2.875</c:v>
                </c:pt>
                <c:pt idx="416">
                  <c:v>2.88194444444444</c:v>
                </c:pt>
                <c:pt idx="417">
                  <c:v>2.88888888888889</c:v>
                </c:pt>
                <c:pt idx="418">
                  <c:v>2.895833333333322</c:v>
                </c:pt>
                <c:pt idx="419">
                  <c:v>2.90277777777778</c:v>
                </c:pt>
                <c:pt idx="420">
                  <c:v>2.90972222222222</c:v>
                </c:pt>
                <c:pt idx="421">
                  <c:v>2.91666666666667</c:v>
                </c:pt>
                <c:pt idx="422">
                  <c:v>2.92361111111111</c:v>
                </c:pt>
                <c:pt idx="423">
                  <c:v>2.93055555555556</c:v>
                </c:pt>
                <c:pt idx="424">
                  <c:v>2.9375</c:v>
                </c:pt>
                <c:pt idx="425">
                  <c:v>2.94444444444444</c:v>
                </c:pt>
                <c:pt idx="426">
                  <c:v>2.95138888888889</c:v>
                </c:pt>
                <c:pt idx="427">
                  <c:v>2.958333333333329</c:v>
                </c:pt>
                <c:pt idx="428">
                  <c:v>2.96527777777778</c:v>
                </c:pt>
                <c:pt idx="429">
                  <c:v>2.97222222222222</c:v>
                </c:pt>
                <c:pt idx="430">
                  <c:v>2.97916666666667</c:v>
                </c:pt>
                <c:pt idx="431">
                  <c:v>2.98611111111111</c:v>
                </c:pt>
                <c:pt idx="432">
                  <c:v>2.99305555555556</c:v>
                </c:pt>
                <c:pt idx="433">
                  <c:v>3.0</c:v>
                </c:pt>
                <c:pt idx="434">
                  <c:v>3.00694444444444</c:v>
                </c:pt>
                <c:pt idx="435">
                  <c:v>3.01388888888889</c:v>
                </c:pt>
                <c:pt idx="436">
                  <c:v>3.020833333333329</c:v>
                </c:pt>
                <c:pt idx="437">
                  <c:v>3.02777777777778</c:v>
                </c:pt>
                <c:pt idx="438">
                  <c:v>3.03472222222222</c:v>
                </c:pt>
                <c:pt idx="439">
                  <c:v>3.04166666666667</c:v>
                </c:pt>
                <c:pt idx="440">
                  <c:v>3.04861111111111</c:v>
                </c:pt>
                <c:pt idx="441">
                  <c:v>3.05555555555556</c:v>
                </c:pt>
                <c:pt idx="442">
                  <c:v>3.0625</c:v>
                </c:pt>
                <c:pt idx="443">
                  <c:v>3.06944444444444</c:v>
                </c:pt>
                <c:pt idx="444">
                  <c:v>3.07638888888889</c:v>
                </c:pt>
                <c:pt idx="445">
                  <c:v>3.08333333333333</c:v>
                </c:pt>
                <c:pt idx="446">
                  <c:v>3.09027777777778</c:v>
                </c:pt>
                <c:pt idx="447">
                  <c:v>3.09722222222222</c:v>
                </c:pt>
                <c:pt idx="448">
                  <c:v>3.10416666666667</c:v>
                </c:pt>
                <c:pt idx="449">
                  <c:v>3.11111111111111</c:v>
                </c:pt>
                <c:pt idx="450">
                  <c:v>3.11805555555556</c:v>
                </c:pt>
                <c:pt idx="451">
                  <c:v>3.125</c:v>
                </c:pt>
                <c:pt idx="452">
                  <c:v>3.13194444444444</c:v>
                </c:pt>
                <c:pt idx="453">
                  <c:v>3.13888888888889</c:v>
                </c:pt>
                <c:pt idx="454">
                  <c:v>3.145833333333329</c:v>
                </c:pt>
                <c:pt idx="455">
                  <c:v>3.15277777777778</c:v>
                </c:pt>
                <c:pt idx="456">
                  <c:v>3.15972222222222</c:v>
                </c:pt>
                <c:pt idx="457">
                  <c:v>3.16666666666667</c:v>
                </c:pt>
                <c:pt idx="458">
                  <c:v>3.17361111111111</c:v>
                </c:pt>
                <c:pt idx="459">
                  <c:v>3.18055555555556</c:v>
                </c:pt>
                <c:pt idx="460">
                  <c:v>3.1875</c:v>
                </c:pt>
                <c:pt idx="461">
                  <c:v>3.19444444444444</c:v>
                </c:pt>
                <c:pt idx="462">
                  <c:v>3.20138888888889</c:v>
                </c:pt>
                <c:pt idx="463">
                  <c:v>3.20833333333333</c:v>
                </c:pt>
                <c:pt idx="464">
                  <c:v>3.21527777777778</c:v>
                </c:pt>
                <c:pt idx="465">
                  <c:v>3.22222222222222</c:v>
                </c:pt>
                <c:pt idx="466">
                  <c:v>3.22916666666667</c:v>
                </c:pt>
                <c:pt idx="467">
                  <c:v>3.23611111111111</c:v>
                </c:pt>
                <c:pt idx="468">
                  <c:v>3.24305555555556</c:v>
                </c:pt>
                <c:pt idx="469">
                  <c:v>3.25</c:v>
                </c:pt>
                <c:pt idx="470">
                  <c:v>3.25694444444444</c:v>
                </c:pt>
                <c:pt idx="471">
                  <c:v>3.26388888888889</c:v>
                </c:pt>
                <c:pt idx="472">
                  <c:v>3.270833333333329</c:v>
                </c:pt>
                <c:pt idx="473">
                  <c:v>3.27777777777778</c:v>
                </c:pt>
                <c:pt idx="474">
                  <c:v>3.28472222222222</c:v>
                </c:pt>
                <c:pt idx="475">
                  <c:v>3.29166666666667</c:v>
                </c:pt>
                <c:pt idx="476">
                  <c:v>3.29861111111111</c:v>
                </c:pt>
                <c:pt idx="477">
                  <c:v>3.30555555555556</c:v>
                </c:pt>
                <c:pt idx="478">
                  <c:v>3.3125</c:v>
                </c:pt>
                <c:pt idx="479">
                  <c:v>3.319444444444437</c:v>
                </c:pt>
                <c:pt idx="480">
                  <c:v>3.32638888888889</c:v>
                </c:pt>
                <c:pt idx="481">
                  <c:v>3.333333333333329</c:v>
                </c:pt>
                <c:pt idx="482">
                  <c:v>3.34027777777778</c:v>
                </c:pt>
                <c:pt idx="483">
                  <c:v>3.34722222222222</c:v>
                </c:pt>
                <c:pt idx="484">
                  <c:v>3.35416666666667</c:v>
                </c:pt>
                <c:pt idx="485">
                  <c:v>3.36111111111111</c:v>
                </c:pt>
                <c:pt idx="486">
                  <c:v>3.36805555555556</c:v>
                </c:pt>
                <c:pt idx="487">
                  <c:v>3.375</c:v>
                </c:pt>
                <c:pt idx="488">
                  <c:v>3.38194444444444</c:v>
                </c:pt>
                <c:pt idx="489">
                  <c:v>3.38888888888889</c:v>
                </c:pt>
                <c:pt idx="490">
                  <c:v>3.395833333333322</c:v>
                </c:pt>
                <c:pt idx="491">
                  <c:v>3.40277777777778</c:v>
                </c:pt>
                <c:pt idx="492">
                  <c:v>3.40972222222222</c:v>
                </c:pt>
                <c:pt idx="493">
                  <c:v>3.41666666666667</c:v>
                </c:pt>
                <c:pt idx="494">
                  <c:v>3.42361111111111</c:v>
                </c:pt>
                <c:pt idx="495">
                  <c:v>3.43055555555556</c:v>
                </c:pt>
                <c:pt idx="496">
                  <c:v>3.4375</c:v>
                </c:pt>
                <c:pt idx="497">
                  <c:v>3.44444444444444</c:v>
                </c:pt>
                <c:pt idx="498">
                  <c:v>3.45138888888889</c:v>
                </c:pt>
                <c:pt idx="499">
                  <c:v>3.458333333333329</c:v>
                </c:pt>
                <c:pt idx="500">
                  <c:v>3.46527777777778</c:v>
                </c:pt>
                <c:pt idx="501">
                  <c:v>3.47222222222222</c:v>
                </c:pt>
                <c:pt idx="502">
                  <c:v>3.47916666666667</c:v>
                </c:pt>
                <c:pt idx="503">
                  <c:v>3.48611111111111</c:v>
                </c:pt>
                <c:pt idx="504">
                  <c:v>3.49305555555556</c:v>
                </c:pt>
                <c:pt idx="505">
                  <c:v>3.5</c:v>
                </c:pt>
                <c:pt idx="506">
                  <c:v>3.51388888888889</c:v>
                </c:pt>
                <c:pt idx="507">
                  <c:v>3.520833333333329</c:v>
                </c:pt>
                <c:pt idx="508">
                  <c:v>3.52777777777778</c:v>
                </c:pt>
                <c:pt idx="509">
                  <c:v>3.53472222222222</c:v>
                </c:pt>
                <c:pt idx="510">
                  <c:v>3.54166666666667</c:v>
                </c:pt>
                <c:pt idx="511">
                  <c:v>3.54861111111111</c:v>
                </c:pt>
                <c:pt idx="512">
                  <c:v>3.55555555555556</c:v>
                </c:pt>
                <c:pt idx="513">
                  <c:v>3.5625</c:v>
                </c:pt>
                <c:pt idx="514">
                  <c:v>0.583333333333333</c:v>
                </c:pt>
                <c:pt idx="515">
                  <c:v>0.590277777777778</c:v>
                </c:pt>
                <c:pt idx="516">
                  <c:v>0.597222222222222</c:v>
                </c:pt>
                <c:pt idx="517">
                  <c:v>0.611111111111111</c:v>
                </c:pt>
                <c:pt idx="518">
                  <c:v>0.618055555555555</c:v>
                </c:pt>
                <c:pt idx="519">
                  <c:v>0.625</c:v>
                </c:pt>
                <c:pt idx="520">
                  <c:v>0.631944444444444</c:v>
                </c:pt>
                <c:pt idx="521">
                  <c:v>0.638888888888889</c:v>
                </c:pt>
                <c:pt idx="522">
                  <c:v>0.645833333333333</c:v>
                </c:pt>
                <c:pt idx="523">
                  <c:v>0.652777777777778</c:v>
                </c:pt>
                <c:pt idx="524">
                  <c:v>0.659722222222222</c:v>
                </c:pt>
                <c:pt idx="525">
                  <c:v>0.666666666666666</c:v>
                </c:pt>
                <c:pt idx="526">
                  <c:v>0.673611111111111</c:v>
                </c:pt>
                <c:pt idx="527">
                  <c:v>0.680555555555555</c:v>
                </c:pt>
                <c:pt idx="528">
                  <c:v>0.687499999999999</c:v>
                </c:pt>
                <c:pt idx="529">
                  <c:v>0.694444444444444</c:v>
                </c:pt>
                <c:pt idx="530">
                  <c:v>0.701388888888888</c:v>
                </c:pt>
                <c:pt idx="531">
                  <c:v>0.708333333333333</c:v>
                </c:pt>
                <c:pt idx="532">
                  <c:v>0.715277777777777</c:v>
                </c:pt>
                <c:pt idx="533">
                  <c:v>0.722222222222221</c:v>
                </c:pt>
                <c:pt idx="534">
                  <c:v>0.729166666666666</c:v>
                </c:pt>
                <c:pt idx="535">
                  <c:v>0.73611111111111</c:v>
                </c:pt>
                <c:pt idx="536">
                  <c:v>0.743055555555555</c:v>
                </c:pt>
                <c:pt idx="537">
                  <c:v>0.749999999999999</c:v>
                </c:pt>
                <c:pt idx="538">
                  <c:v>0.756944444444443</c:v>
                </c:pt>
                <c:pt idx="539">
                  <c:v>0.763888888888888</c:v>
                </c:pt>
                <c:pt idx="540">
                  <c:v>0.770833333333332</c:v>
                </c:pt>
                <c:pt idx="541">
                  <c:v>0.777777777777777</c:v>
                </c:pt>
                <c:pt idx="542">
                  <c:v>0.784722222222221</c:v>
                </c:pt>
                <c:pt idx="543">
                  <c:v>0.791666666666666</c:v>
                </c:pt>
                <c:pt idx="544">
                  <c:v>0.79861111111111</c:v>
                </c:pt>
                <c:pt idx="545">
                  <c:v>0.805555555555554</c:v>
                </c:pt>
                <c:pt idx="546">
                  <c:v>0.812499999999999</c:v>
                </c:pt>
                <c:pt idx="547">
                  <c:v>0.819444444444443</c:v>
                </c:pt>
                <c:pt idx="548">
                  <c:v>0.826388888888888</c:v>
                </c:pt>
                <c:pt idx="549">
                  <c:v>0.833333333333332</c:v>
                </c:pt>
                <c:pt idx="550">
                  <c:v>0.840277777777777</c:v>
                </c:pt>
                <c:pt idx="551">
                  <c:v>0.847222222222221</c:v>
                </c:pt>
                <c:pt idx="552">
                  <c:v>0.854166666666665</c:v>
                </c:pt>
                <c:pt idx="553">
                  <c:v>0.86111111111111</c:v>
                </c:pt>
                <c:pt idx="554">
                  <c:v>0.868055555555554</c:v>
                </c:pt>
                <c:pt idx="555">
                  <c:v>0.874999999999999</c:v>
                </c:pt>
                <c:pt idx="556">
                  <c:v>0.881944444444443</c:v>
                </c:pt>
                <c:pt idx="557">
                  <c:v>0.888888888888887</c:v>
                </c:pt>
                <c:pt idx="558">
                  <c:v>0.895833333333332</c:v>
                </c:pt>
                <c:pt idx="559">
                  <c:v>0.902777777777776</c:v>
                </c:pt>
                <c:pt idx="560">
                  <c:v>0.909722222222221</c:v>
                </c:pt>
                <c:pt idx="561">
                  <c:v>0.916666666666665</c:v>
                </c:pt>
                <c:pt idx="562">
                  <c:v>0.92361111111111</c:v>
                </c:pt>
                <c:pt idx="563">
                  <c:v>0.930555555555554</c:v>
                </c:pt>
                <c:pt idx="564">
                  <c:v>0.937499999999998</c:v>
                </c:pt>
                <c:pt idx="565">
                  <c:v>0.944444444444443</c:v>
                </c:pt>
                <c:pt idx="566">
                  <c:v>0.951388888888887</c:v>
                </c:pt>
                <c:pt idx="567">
                  <c:v>0.958333333333332</c:v>
                </c:pt>
                <c:pt idx="568">
                  <c:v>0.965277777777776</c:v>
                </c:pt>
                <c:pt idx="569">
                  <c:v>0.972222222222221</c:v>
                </c:pt>
                <c:pt idx="570">
                  <c:v>0.979166666666665</c:v>
                </c:pt>
                <c:pt idx="571">
                  <c:v>0.986111111111109</c:v>
                </c:pt>
                <c:pt idx="572">
                  <c:v>0.993055555555555</c:v>
                </c:pt>
              </c:numCache>
            </c:numRef>
          </c:cat>
          <c:val>
            <c:numRef>
              <c:f>[fmq19_2018aug.xlsx]Sheet1!$L$2:$L$573</c:f>
              <c:numCache>
                <c:formatCode>General</c:formatCode>
                <c:ptCount val="572"/>
                <c:pt idx="0">
                  <c:v>-44.0</c:v>
                </c:pt>
                <c:pt idx="1">
                  <c:v>-46.0</c:v>
                </c:pt>
                <c:pt idx="2">
                  <c:v>-45.0</c:v>
                </c:pt>
                <c:pt idx="3">
                  <c:v>-44.0</c:v>
                </c:pt>
                <c:pt idx="4">
                  <c:v>-41.0</c:v>
                </c:pt>
                <c:pt idx="5">
                  <c:v>-42.0</c:v>
                </c:pt>
                <c:pt idx="6">
                  <c:v>-39.0</c:v>
                </c:pt>
                <c:pt idx="7">
                  <c:v>-39.0</c:v>
                </c:pt>
                <c:pt idx="8">
                  <c:v>-40.0</c:v>
                </c:pt>
                <c:pt idx="9">
                  <c:v>-45.0</c:v>
                </c:pt>
                <c:pt idx="10">
                  <c:v>-45.0</c:v>
                </c:pt>
                <c:pt idx="11">
                  <c:v>-47.0</c:v>
                </c:pt>
                <c:pt idx="12">
                  <c:v>-48.0</c:v>
                </c:pt>
                <c:pt idx="13">
                  <c:v>-48.0</c:v>
                </c:pt>
                <c:pt idx="14">
                  <c:v>-48.0</c:v>
                </c:pt>
                <c:pt idx="15">
                  <c:v>-48.0</c:v>
                </c:pt>
                <c:pt idx="16">
                  <c:v>-47.0</c:v>
                </c:pt>
                <c:pt idx="17">
                  <c:v>-47.0</c:v>
                </c:pt>
                <c:pt idx="18">
                  <c:v>-48.0</c:v>
                </c:pt>
                <c:pt idx="19">
                  <c:v>-48.0</c:v>
                </c:pt>
                <c:pt idx="20">
                  <c:v>-48.0</c:v>
                </c:pt>
                <c:pt idx="21">
                  <c:v>-47.0</c:v>
                </c:pt>
                <c:pt idx="22">
                  <c:v>-46.0</c:v>
                </c:pt>
                <c:pt idx="23">
                  <c:v>-45.0</c:v>
                </c:pt>
                <c:pt idx="24">
                  <c:v>-44.0</c:v>
                </c:pt>
                <c:pt idx="25">
                  <c:v>-43.0</c:v>
                </c:pt>
                <c:pt idx="26">
                  <c:v>-43.0</c:v>
                </c:pt>
                <c:pt idx="27">
                  <c:v>-42.0</c:v>
                </c:pt>
                <c:pt idx="28">
                  <c:v>-42.0</c:v>
                </c:pt>
                <c:pt idx="29">
                  <c:v>-43.0</c:v>
                </c:pt>
                <c:pt idx="30">
                  <c:v>-43.0</c:v>
                </c:pt>
                <c:pt idx="31">
                  <c:v>-44.0</c:v>
                </c:pt>
                <c:pt idx="32">
                  <c:v>-44.0</c:v>
                </c:pt>
                <c:pt idx="33">
                  <c:v>-46.0</c:v>
                </c:pt>
                <c:pt idx="34">
                  <c:v>-47.0</c:v>
                </c:pt>
                <c:pt idx="35">
                  <c:v>-49.0</c:v>
                </c:pt>
                <c:pt idx="36">
                  <c:v>-48.0</c:v>
                </c:pt>
                <c:pt idx="37">
                  <c:v>-49.0</c:v>
                </c:pt>
                <c:pt idx="38">
                  <c:v>-49.0</c:v>
                </c:pt>
                <c:pt idx="39">
                  <c:v>-44.0</c:v>
                </c:pt>
                <c:pt idx="40">
                  <c:v>-47.0</c:v>
                </c:pt>
                <c:pt idx="41">
                  <c:v>-47.0</c:v>
                </c:pt>
                <c:pt idx="42">
                  <c:v>-49.0</c:v>
                </c:pt>
                <c:pt idx="43">
                  <c:v>-50.0</c:v>
                </c:pt>
                <c:pt idx="44">
                  <c:v>-50.0</c:v>
                </c:pt>
                <c:pt idx="45">
                  <c:v>-49.0</c:v>
                </c:pt>
                <c:pt idx="46">
                  <c:v>-48.0</c:v>
                </c:pt>
                <c:pt idx="47">
                  <c:v>-46.0</c:v>
                </c:pt>
                <c:pt idx="48">
                  <c:v>-46.0</c:v>
                </c:pt>
                <c:pt idx="49">
                  <c:v>-48.0</c:v>
                </c:pt>
                <c:pt idx="50">
                  <c:v>-47.0</c:v>
                </c:pt>
                <c:pt idx="51">
                  <c:v>-47.0</c:v>
                </c:pt>
                <c:pt idx="52">
                  <c:v>-46.0</c:v>
                </c:pt>
                <c:pt idx="53">
                  <c:v>-46.0</c:v>
                </c:pt>
                <c:pt idx="54">
                  <c:v>-44.0</c:v>
                </c:pt>
                <c:pt idx="55">
                  <c:v>-43.0</c:v>
                </c:pt>
                <c:pt idx="56">
                  <c:v>-44.0</c:v>
                </c:pt>
                <c:pt idx="57">
                  <c:v>-43.0</c:v>
                </c:pt>
                <c:pt idx="58">
                  <c:v>-48.0</c:v>
                </c:pt>
                <c:pt idx="59">
                  <c:v>-47.0</c:v>
                </c:pt>
                <c:pt idx="60">
                  <c:v>-44.0</c:v>
                </c:pt>
                <c:pt idx="61">
                  <c:v>-45.0</c:v>
                </c:pt>
                <c:pt idx="62">
                  <c:v>-44.0</c:v>
                </c:pt>
                <c:pt idx="63">
                  <c:v>-43.0</c:v>
                </c:pt>
                <c:pt idx="64">
                  <c:v>-46.0</c:v>
                </c:pt>
                <c:pt idx="65">
                  <c:v>-46.0</c:v>
                </c:pt>
                <c:pt idx="66">
                  <c:v>-46.0</c:v>
                </c:pt>
                <c:pt idx="67">
                  <c:v>-45.0</c:v>
                </c:pt>
                <c:pt idx="68">
                  <c:v>-43.0</c:v>
                </c:pt>
                <c:pt idx="69">
                  <c:v>-45.0</c:v>
                </c:pt>
                <c:pt idx="70">
                  <c:v>-45.0</c:v>
                </c:pt>
                <c:pt idx="71">
                  <c:v>-43.0</c:v>
                </c:pt>
                <c:pt idx="72">
                  <c:v>-40.0</c:v>
                </c:pt>
                <c:pt idx="73">
                  <c:v>-39.0</c:v>
                </c:pt>
                <c:pt idx="74">
                  <c:v>-40.0</c:v>
                </c:pt>
                <c:pt idx="75">
                  <c:v>-38.0</c:v>
                </c:pt>
                <c:pt idx="76">
                  <c:v>-38.0</c:v>
                </c:pt>
                <c:pt idx="77">
                  <c:v>-39.0</c:v>
                </c:pt>
                <c:pt idx="78">
                  <c:v>-42.0</c:v>
                </c:pt>
                <c:pt idx="79">
                  <c:v>-43.0</c:v>
                </c:pt>
                <c:pt idx="80">
                  <c:v>-42.0</c:v>
                </c:pt>
                <c:pt idx="81">
                  <c:v>-43.0</c:v>
                </c:pt>
                <c:pt idx="82">
                  <c:v>-43.0</c:v>
                </c:pt>
                <c:pt idx="83">
                  <c:v>-44.0</c:v>
                </c:pt>
                <c:pt idx="84">
                  <c:v>-43.0</c:v>
                </c:pt>
                <c:pt idx="85">
                  <c:v>-41.0</c:v>
                </c:pt>
                <c:pt idx="86">
                  <c:v>-39.0</c:v>
                </c:pt>
                <c:pt idx="87">
                  <c:v>-38.0</c:v>
                </c:pt>
                <c:pt idx="88">
                  <c:v>-38.0</c:v>
                </c:pt>
                <c:pt idx="89">
                  <c:v>-38.0</c:v>
                </c:pt>
                <c:pt idx="90">
                  <c:v>-37.0</c:v>
                </c:pt>
                <c:pt idx="91">
                  <c:v>-37.0</c:v>
                </c:pt>
                <c:pt idx="92">
                  <c:v>-37.0</c:v>
                </c:pt>
                <c:pt idx="93">
                  <c:v>-36.0</c:v>
                </c:pt>
                <c:pt idx="94">
                  <c:v>-36.0</c:v>
                </c:pt>
                <c:pt idx="95">
                  <c:v>-36.0</c:v>
                </c:pt>
                <c:pt idx="96">
                  <c:v>-36.0</c:v>
                </c:pt>
                <c:pt idx="97">
                  <c:v>-38.0</c:v>
                </c:pt>
                <c:pt idx="98">
                  <c:v>-39.0</c:v>
                </c:pt>
                <c:pt idx="99">
                  <c:v>-41.0</c:v>
                </c:pt>
                <c:pt idx="100">
                  <c:v>-42.0</c:v>
                </c:pt>
                <c:pt idx="101">
                  <c:v>-42.0</c:v>
                </c:pt>
                <c:pt idx="102">
                  <c:v>-43.0</c:v>
                </c:pt>
                <c:pt idx="103">
                  <c:v>-42.0</c:v>
                </c:pt>
                <c:pt idx="104">
                  <c:v>-41.0</c:v>
                </c:pt>
                <c:pt idx="105">
                  <c:v>-40.0</c:v>
                </c:pt>
                <c:pt idx="106">
                  <c:v>-40.0</c:v>
                </c:pt>
                <c:pt idx="107">
                  <c:v>-39.0</c:v>
                </c:pt>
                <c:pt idx="108">
                  <c:v>-38.0</c:v>
                </c:pt>
                <c:pt idx="109">
                  <c:v>-39.0</c:v>
                </c:pt>
                <c:pt idx="110">
                  <c:v>-39.0</c:v>
                </c:pt>
                <c:pt idx="111">
                  <c:v>-40.0</c:v>
                </c:pt>
                <c:pt idx="112">
                  <c:v>-39.0</c:v>
                </c:pt>
                <c:pt idx="113">
                  <c:v>-38.0</c:v>
                </c:pt>
                <c:pt idx="114">
                  <c:v>-37.0</c:v>
                </c:pt>
                <c:pt idx="115">
                  <c:v>-40.0</c:v>
                </c:pt>
                <c:pt idx="116">
                  <c:v>-40.0</c:v>
                </c:pt>
                <c:pt idx="117">
                  <c:v>-40.0</c:v>
                </c:pt>
                <c:pt idx="118">
                  <c:v>-40.0</c:v>
                </c:pt>
                <c:pt idx="119">
                  <c:v>-41.0</c:v>
                </c:pt>
                <c:pt idx="120">
                  <c:v>-42.0</c:v>
                </c:pt>
                <c:pt idx="121">
                  <c:v>-40.0</c:v>
                </c:pt>
                <c:pt idx="122">
                  <c:v>-39.0</c:v>
                </c:pt>
                <c:pt idx="123">
                  <c:v>-38.0</c:v>
                </c:pt>
                <c:pt idx="124">
                  <c:v>-37.0</c:v>
                </c:pt>
                <c:pt idx="125">
                  <c:v>-37.0</c:v>
                </c:pt>
                <c:pt idx="126">
                  <c:v>-37.0</c:v>
                </c:pt>
                <c:pt idx="127">
                  <c:v>-37.0</c:v>
                </c:pt>
                <c:pt idx="128">
                  <c:v>-38.0</c:v>
                </c:pt>
                <c:pt idx="129">
                  <c:v>-42.0</c:v>
                </c:pt>
                <c:pt idx="130">
                  <c:v>-44.0</c:v>
                </c:pt>
                <c:pt idx="131">
                  <c:v>-46.0</c:v>
                </c:pt>
                <c:pt idx="132">
                  <c:v>-46.0</c:v>
                </c:pt>
                <c:pt idx="133">
                  <c:v>-45.0</c:v>
                </c:pt>
                <c:pt idx="134">
                  <c:v>-44.0</c:v>
                </c:pt>
                <c:pt idx="135">
                  <c:v>-43.0</c:v>
                </c:pt>
                <c:pt idx="136">
                  <c:v>-43.0</c:v>
                </c:pt>
                <c:pt idx="137">
                  <c:v>-43.0</c:v>
                </c:pt>
                <c:pt idx="138">
                  <c:v>-43.0</c:v>
                </c:pt>
                <c:pt idx="139">
                  <c:v>-45.0</c:v>
                </c:pt>
                <c:pt idx="140">
                  <c:v>-43.0</c:v>
                </c:pt>
                <c:pt idx="141">
                  <c:v>-41.0</c:v>
                </c:pt>
                <c:pt idx="142">
                  <c:v>-39.0</c:v>
                </c:pt>
                <c:pt idx="143">
                  <c:v>-39.0</c:v>
                </c:pt>
                <c:pt idx="144">
                  <c:v>-38.0</c:v>
                </c:pt>
                <c:pt idx="145">
                  <c:v>-38.0</c:v>
                </c:pt>
                <c:pt idx="146">
                  <c:v>-37.0</c:v>
                </c:pt>
                <c:pt idx="147">
                  <c:v>-37.0</c:v>
                </c:pt>
                <c:pt idx="148">
                  <c:v>-37.0</c:v>
                </c:pt>
                <c:pt idx="149">
                  <c:v>-38.0</c:v>
                </c:pt>
                <c:pt idx="150">
                  <c:v>-36.0</c:v>
                </c:pt>
                <c:pt idx="151">
                  <c:v>-35.0</c:v>
                </c:pt>
                <c:pt idx="152">
                  <c:v>-36.0</c:v>
                </c:pt>
                <c:pt idx="153">
                  <c:v>-36.0</c:v>
                </c:pt>
                <c:pt idx="154">
                  <c:v>-36.0</c:v>
                </c:pt>
                <c:pt idx="155">
                  <c:v>-40.0</c:v>
                </c:pt>
                <c:pt idx="156">
                  <c:v>-40.0</c:v>
                </c:pt>
                <c:pt idx="157">
                  <c:v>-41.0</c:v>
                </c:pt>
                <c:pt idx="158">
                  <c:v>-44.0</c:v>
                </c:pt>
                <c:pt idx="159">
                  <c:v>-45.0</c:v>
                </c:pt>
                <c:pt idx="160">
                  <c:v>-45.0</c:v>
                </c:pt>
                <c:pt idx="161">
                  <c:v>-42.0</c:v>
                </c:pt>
                <c:pt idx="162">
                  <c:v>-42.0</c:v>
                </c:pt>
                <c:pt idx="163">
                  <c:v>-44.0</c:v>
                </c:pt>
                <c:pt idx="164">
                  <c:v>-46.0</c:v>
                </c:pt>
                <c:pt idx="165">
                  <c:v>-45.0</c:v>
                </c:pt>
                <c:pt idx="166">
                  <c:v>-45.0</c:v>
                </c:pt>
                <c:pt idx="167">
                  <c:v>-45.0</c:v>
                </c:pt>
                <c:pt idx="168">
                  <c:v>-45.0</c:v>
                </c:pt>
                <c:pt idx="169">
                  <c:v>-46.0</c:v>
                </c:pt>
                <c:pt idx="170">
                  <c:v>-43.0</c:v>
                </c:pt>
                <c:pt idx="171">
                  <c:v>-42.0</c:v>
                </c:pt>
                <c:pt idx="172">
                  <c:v>-43.0</c:v>
                </c:pt>
                <c:pt idx="173">
                  <c:v>-44.0</c:v>
                </c:pt>
                <c:pt idx="174">
                  <c:v>-44.0</c:v>
                </c:pt>
                <c:pt idx="175">
                  <c:v>-42.0</c:v>
                </c:pt>
                <c:pt idx="176">
                  <c:v>-42.0</c:v>
                </c:pt>
                <c:pt idx="177">
                  <c:v>-41.0</c:v>
                </c:pt>
                <c:pt idx="178">
                  <c:v>-40.0</c:v>
                </c:pt>
                <c:pt idx="179">
                  <c:v>-42.0</c:v>
                </c:pt>
                <c:pt idx="180">
                  <c:v>-45.0</c:v>
                </c:pt>
                <c:pt idx="181">
                  <c:v>-45.0</c:v>
                </c:pt>
                <c:pt idx="182">
                  <c:v>-49.0</c:v>
                </c:pt>
                <c:pt idx="183">
                  <c:v>-45.0</c:v>
                </c:pt>
                <c:pt idx="184">
                  <c:v>-48.0</c:v>
                </c:pt>
                <c:pt idx="185">
                  <c:v>-48.0</c:v>
                </c:pt>
                <c:pt idx="186">
                  <c:v>-48.0</c:v>
                </c:pt>
                <c:pt idx="187">
                  <c:v>-49.0</c:v>
                </c:pt>
                <c:pt idx="188">
                  <c:v>-48.0</c:v>
                </c:pt>
                <c:pt idx="189">
                  <c:v>-48.0</c:v>
                </c:pt>
                <c:pt idx="190">
                  <c:v>-49.0</c:v>
                </c:pt>
                <c:pt idx="191">
                  <c:v>-50.0</c:v>
                </c:pt>
                <c:pt idx="192">
                  <c:v>-50.0</c:v>
                </c:pt>
                <c:pt idx="193">
                  <c:v>-48.0</c:v>
                </c:pt>
                <c:pt idx="194">
                  <c:v>-48.0</c:v>
                </c:pt>
                <c:pt idx="195">
                  <c:v>-48.0</c:v>
                </c:pt>
                <c:pt idx="196">
                  <c:v>-47.0</c:v>
                </c:pt>
                <c:pt idx="197">
                  <c:v>-45.0</c:v>
                </c:pt>
                <c:pt idx="198">
                  <c:v>-45.0</c:v>
                </c:pt>
                <c:pt idx="199">
                  <c:v>-45.0</c:v>
                </c:pt>
                <c:pt idx="200">
                  <c:v>-44.0</c:v>
                </c:pt>
                <c:pt idx="201">
                  <c:v>-46.0</c:v>
                </c:pt>
                <c:pt idx="202">
                  <c:v>-43.0</c:v>
                </c:pt>
                <c:pt idx="203">
                  <c:v>-42.0</c:v>
                </c:pt>
                <c:pt idx="204">
                  <c:v>-44.0</c:v>
                </c:pt>
                <c:pt idx="205">
                  <c:v>-44.0</c:v>
                </c:pt>
                <c:pt idx="206">
                  <c:v>-42.0</c:v>
                </c:pt>
                <c:pt idx="207">
                  <c:v>-40.0</c:v>
                </c:pt>
                <c:pt idx="208">
                  <c:v>-40.0</c:v>
                </c:pt>
                <c:pt idx="209">
                  <c:v>-40.0</c:v>
                </c:pt>
                <c:pt idx="210">
                  <c:v>-44.0</c:v>
                </c:pt>
                <c:pt idx="211">
                  <c:v>-47.0</c:v>
                </c:pt>
                <c:pt idx="212">
                  <c:v>-51.0</c:v>
                </c:pt>
                <c:pt idx="213">
                  <c:v>-51.0</c:v>
                </c:pt>
                <c:pt idx="214">
                  <c:v>-52.0</c:v>
                </c:pt>
                <c:pt idx="215">
                  <c:v>-51.0</c:v>
                </c:pt>
                <c:pt idx="216">
                  <c:v>-51.0</c:v>
                </c:pt>
                <c:pt idx="217">
                  <c:v>-51.0</c:v>
                </c:pt>
                <c:pt idx="218">
                  <c:v>-50.0</c:v>
                </c:pt>
                <c:pt idx="219">
                  <c:v>-47.0</c:v>
                </c:pt>
                <c:pt idx="220">
                  <c:v>-50.0</c:v>
                </c:pt>
                <c:pt idx="221">
                  <c:v>-49.0</c:v>
                </c:pt>
                <c:pt idx="222">
                  <c:v>-51.0</c:v>
                </c:pt>
                <c:pt idx="223">
                  <c:v>-51.0</c:v>
                </c:pt>
                <c:pt idx="224">
                  <c:v>-50.0</c:v>
                </c:pt>
                <c:pt idx="225">
                  <c:v>-50.0</c:v>
                </c:pt>
                <c:pt idx="226">
                  <c:v>-47.0</c:v>
                </c:pt>
                <c:pt idx="227">
                  <c:v>-46.0</c:v>
                </c:pt>
                <c:pt idx="228">
                  <c:v>-50.0</c:v>
                </c:pt>
                <c:pt idx="229">
                  <c:v>-49.0</c:v>
                </c:pt>
                <c:pt idx="230">
                  <c:v>-49.0</c:v>
                </c:pt>
                <c:pt idx="231">
                  <c:v>-48.0</c:v>
                </c:pt>
                <c:pt idx="232">
                  <c:v>-46.0</c:v>
                </c:pt>
                <c:pt idx="233">
                  <c:v>-49.0</c:v>
                </c:pt>
                <c:pt idx="234">
                  <c:v>-46.0</c:v>
                </c:pt>
                <c:pt idx="235">
                  <c:v>-49.0</c:v>
                </c:pt>
                <c:pt idx="236">
                  <c:v>-48.0</c:v>
                </c:pt>
                <c:pt idx="237">
                  <c:v>-50.0</c:v>
                </c:pt>
                <c:pt idx="238">
                  <c:v>-49.0</c:v>
                </c:pt>
                <c:pt idx="239">
                  <c:v>-49.0</c:v>
                </c:pt>
                <c:pt idx="240">
                  <c:v>-50.0</c:v>
                </c:pt>
                <c:pt idx="241">
                  <c:v>-44.0</c:v>
                </c:pt>
                <c:pt idx="242">
                  <c:v>-46.0</c:v>
                </c:pt>
                <c:pt idx="243">
                  <c:v>-51.0</c:v>
                </c:pt>
                <c:pt idx="244">
                  <c:v>-52.0</c:v>
                </c:pt>
                <c:pt idx="245">
                  <c:v>-51.0</c:v>
                </c:pt>
                <c:pt idx="246">
                  <c:v>-49.0</c:v>
                </c:pt>
                <c:pt idx="247">
                  <c:v>-50.0</c:v>
                </c:pt>
                <c:pt idx="248">
                  <c:v>-48.0</c:v>
                </c:pt>
                <c:pt idx="249">
                  <c:v>-48.0</c:v>
                </c:pt>
                <c:pt idx="250">
                  <c:v>-50.0</c:v>
                </c:pt>
                <c:pt idx="251">
                  <c:v>-48.0</c:v>
                </c:pt>
                <c:pt idx="252">
                  <c:v>-46.0</c:v>
                </c:pt>
                <c:pt idx="253">
                  <c:v>-47.0</c:v>
                </c:pt>
                <c:pt idx="254">
                  <c:v>-42.0</c:v>
                </c:pt>
                <c:pt idx="255">
                  <c:v>-40.0</c:v>
                </c:pt>
                <c:pt idx="256">
                  <c:v>-48.0</c:v>
                </c:pt>
                <c:pt idx="257">
                  <c:v>-50.0</c:v>
                </c:pt>
                <c:pt idx="258">
                  <c:v>-51.0</c:v>
                </c:pt>
                <c:pt idx="259">
                  <c:v>-53.0</c:v>
                </c:pt>
                <c:pt idx="260">
                  <c:v>-52.0</c:v>
                </c:pt>
                <c:pt idx="261">
                  <c:v>-52.0</c:v>
                </c:pt>
                <c:pt idx="262">
                  <c:v>-53.0</c:v>
                </c:pt>
                <c:pt idx="263">
                  <c:v>-54.0</c:v>
                </c:pt>
                <c:pt idx="264">
                  <c:v>-54.0</c:v>
                </c:pt>
                <c:pt idx="265">
                  <c:v>-53.0</c:v>
                </c:pt>
                <c:pt idx="266">
                  <c:v>-53.0</c:v>
                </c:pt>
                <c:pt idx="267">
                  <c:v>-53.0</c:v>
                </c:pt>
                <c:pt idx="268">
                  <c:v>-53.0</c:v>
                </c:pt>
                <c:pt idx="269">
                  <c:v>-53.0</c:v>
                </c:pt>
                <c:pt idx="270">
                  <c:v>-53.0</c:v>
                </c:pt>
                <c:pt idx="271">
                  <c:v>-53.0</c:v>
                </c:pt>
                <c:pt idx="272">
                  <c:v>-53.0</c:v>
                </c:pt>
                <c:pt idx="273">
                  <c:v>-54.0</c:v>
                </c:pt>
                <c:pt idx="274">
                  <c:v>-53.0</c:v>
                </c:pt>
                <c:pt idx="275">
                  <c:v>-53.0</c:v>
                </c:pt>
                <c:pt idx="276">
                  <c:v>-53.0</c:v>
                </c:pt>
                <c:pt idx="277">
                  <c:v>-53.0</c:v>
                </c:pt>
                <c:pt idx="278">
                  <c:v>-53.0</c:v>
                </c:pt>
                <c:pt idx="279">
                  <c:v>-53.0</c:v>
                </c:pt>
                <c:pt idx="280">
                  <c:v>-53.0</c:v>
                </c:pt>
                <c:pt idx="281">
                  <c:v>-53.0</c:v>
                </c:pt>
                <c:pt idx="282">
                  <c:v>-53.0</c:v>
                </c:pt>
                <c:pt idx="283">
                  <c:v>-53.0</c:v>
                </c:pt>
                <c:pt idx="284">
                  <c:v>-53.0</c:v>
                </c:pt>
                <c:pt idx="285">
                  <c:v>-53.0</c:v>
                </c:pt>
                <c:pt idx="286">
                  <c:v>-54.0</c:v>
                </c:pt>
                <c:pt idx="287">
                  <c:v>-54.0</c:v>
                </c:pt>
                <c:pt idx="288">
                  <c:v>-54.0</c:v>
                </c:pt>
                <c:pt idx="289">
                  <c:v>-54.0</c:v>
                </c:pt>
                <c:pt idx="290">
                  <c:v>-54.0</c:v>
                </c:pt>
                <c:pt idx="291">
                  <c:v>-54.0</c:v>
                </c:pt>
                <c:pt idx="292">
                  <c:v>-54.0</c:v>
                </c:pt>
                <c:pt idx="293">
                  <c:v>-54.0</c:v>
                </c:pt>
                <c:pt idx="294">
                  <c:v>-53.0</c:v>
                </c:pt>
                <c:pt idx="295">
                  <c:v>-53.0</c:v>
                </c:pt>
                <c:pt idx="296">
                  <c:v>-54.0</c:v>
                </c:pt>
                <c:pt idx="297">
                  <c:v>-53.0</c:v>
                </c:pt>
                <c:pt idx="298">
                  <c:v>-53.0</c:v>
                </c:pt>
                <c:pt idx="299">
                  <c:v>-52.0</c:v>
                </c:pt>
                <c:pt idx="300">
                  <c:v>-52.0</c:v>
                </c:pt>
                <c:pt idx="301">
                  <c:v>-52.0</c:v>
                </c:pt>
                <c:pt idx="302">
                  <c:v>-52.0</c:v>
                </c:pt>
                <c:pt idx="303">
                  <c:v>-52.0</c:v>
                </c:pt>
                <c:pt idx="304">
                  <c:v>-52.0</c:v>
                </c:pt>
                <c:pt idx="305">
                  <c:v>-52.0</c:v>
                </c:pt>
                <c:pt idx="306">
                  <c:v>-52.0</c:v>
                </c:pt>
                <c:pt idx="307">
                  <c:v>-52.0</c:v>
                </c:pt>
                <c:pt idx="308">
                  <c:v>-53.0</c:v>
                </c:pt>
                <c:pt idx="309">
                  <c:v>-53.0</c:v>
                </c:pt>
                <c:pt idx="310">
                  <c:v>-53.0</c:v>
                </c:pt>
                <c:pt idx="311">
                  <c:v>-53.0</c:v>
                </c:pt>
                <c:pt idx="312">
                  <c:v>-54.0</c:v>
                </c:pt>
                <c:pt idx="313">
                  <c:v>-54.0</c:v>
                </c:pt>
                <c:pt idx="314">
                  <c:v>-54.0</c:v>
                </c:pt>
                <c:pt idx="315">
                  <c:v>-54.0</c:v>
                </c:pt>
                <c:pt idx="316">
                  <c:v>-54.0</c:v>
                </c:pt>
                <c:pt idx="317">
                  <c:v>-54.0</c:v>
                </c:pt>
                <c:pt idx="318">
                  <c:v>-54.0</c:v>
                </c:pt>
                <c:pt idx="319">
                  <c:v>-54.0</c:v>
                </c:pt>
                <c:pt idx="320">
                  <c:v>-54.0</c:v>
                </c:pt>
                <c:pt idx="321">
                  <c:v>-54.0</c:v>
                </c:pt>
                <c:pt idx="322">
                  <c:v>-54.0</c:v>
                </c:pt>
                <c:pt idx="323">
                  <c:v>-54.0</c:v>
                </c:pt>
                <c:pt idx="324">
                  <c:v>-54.0</c:v>
                </c:pt>
                <c:pt idx="325">
                  <c:v>-54.0</c:v>
                </c:pt>
                <c:pt idx="326">
                  <c:v>-54.0</c:v>
                </c:pt>
                <c:pt idx="327">
                  <c:v>-54.0</c:v>
                </c:pt>
                <c:pt idx="328">
                  <c:v>-54.0</c:v>
                </c:pt>
                <c:pt idx="329">
                  <c:v>-54.0</c:v>
                </c:pt>
                <c:pt idx="330">
                  <c:v>-54.0</c:v>
                </c:pt>
                <c:pt idx="331">
                  <c:v>-54.0</c:v>
                </c:pt>
                <c:pt idx="332">
                  <c:v>-54.0</c:v>
                </c:pt>
                <c:pt idx="333">
                  <c:v>-54.0</c:v>
                </c:pt>
                <c:pt idx="334">
                  <c:v>-54.0</c:v>
                </c:pt>
                <c:pt idx="335">
                  <c:v>-54.0</c:v>
                </c:pt>
                <c:pt idx="336">
                  <c:v>-53.0</c:v>
                </c:pt>
                <c:pt idx="337">
                  <c:v>-54.0</c:v>
                </c:pt>
                <c:pt idx="338">
                  <c:v>-54.0</c:v>
                </c:pt>
                <c:pt idx="339">
                  <c:v>-54.0</c:v>
                </c:pt>
                <c:pt idx="340">
                  <c:v>-54.0</c:v>
                </c:pt>
                <c:pt idx="341">
                  <c:v>-54.0</c:v>
                </c:pt>
                <c:pt idx="342">
                  <c:v>-54.0</c:v>
                </c:pt>
                <c:pt idx="343">
                  <c:v>-54.0</c:v>
                </c:pt>
                <c:pt idx="344">
                  <c:v>-55.0</c:v>
                </c:pt>
                <c:pt idx="345">
                  <c:v>-55.0</c:v>
                </c:pt>
                <c:pt idx="346">
                  <c:v>-55.0</c:v>
                </c:pt>
                <c:pt idx="347">
                  <c:v>-54.0</c:v>
                </c:pt>
                <c:pt idx="348">
                  <c:v>-54.0</c:v>
                </c:pt>
                <c:pt idx="349">
                  <c:v>-53.0</c:v>
                </c:pt>
                <c:pt idx="350">
                  <c:v>-53.0</c:v>
                </c:pt>
                <c:pt idx="351">
                  <c:v>-53.0</c:v>
                </c:pt>
                <c:pt idx="352">
                  <c:v>-52.0</c:v>
                </c:pt>
                <c:pt idx="353">
                  <c:v>-52.0</c:v>
                </c:pt>
                <c:pt idx="354">
                  <c:v>-52.0</c:v>
                </c:pt>
                <c:pt idx="355">
                  <c:v>-51.0</c:v>
                </c:pt>
                <c:pt idx="356">
                  <c:v>-51.0</c:v>
                </c:pt>
                <c:pt idx="357">
                  <c:v>-50.0</c:v>
                </c:pt>
                <c:pt idx="358">
                  <c:v>-49.0</c:v>
                </c:pt>
                <c:pt idx="359">
                  <c:v>-48.0</c:v>
                </c:pt>
                <c:pt idx="360">
                  <c:v>-48.0</c:v>
                </c:pt>
                <c:pt idx="361">
                  <c:v>-47.0</c:v>
                </c:pt>
                <c:pt idx="362">
                  <c:v>-47.0</c:v>
                </c:pt>
                <c:pt idx="363">
                  <c:v>-47.0</c:v>
                </c:pt>
                <c:pt idx="364">
                  <c:v>-47.0</c:v>
                </c:pt>
                <c:pt idx="365">
                  <c:v>-47.0</c:v>
                </c:pt>
                <c:pt idx="366">
                  <c:v>-46.0</c:v>
                </c:pt>
                <c:pt idx="367">
                  <c:v>-46.0</c:v>
                </c:pt>
                <c:pt idx="368">
                  <c:v>-46.0</c:v>
                </c:pt>
                <c:pt idx="369">
                  <c:v>-46.0</c:v>
                </c:pt>
                <c:pt idx="370">
                  <c:v>-46.0</c:v>
                </c:pt>
                <c:pt idx="371">
                  <c:v>-46.0</c:v>
                </c:pt>
                <c:pt idx="372">
                  <c:v>-46.0</c:v>
                </c:pt>
                <c:pt idx="373">
                  <c:v>-46.0</c:v>
                </c:pt>
                <c:pt idx="374">
                  <c:v>-46.0</c:v>
                </c:pt>
                <c:pt idx="375">
                  <c:v>-46.0</c:v>
                </c:pt>
                <c:pt idx="376">
                  <c:v>-46.0</c:v>
                </c:pt>
                <c:pt idx="377">
                  <c:v>-45.0</c:v>
                </c:pt>
                <c:pt idx="378">
                  <c:v>-45.0</c:v>
                </c:pt>
                <c:pt idx="379">
                  <c:v>-44.0</c:v>
                </c:pt>
                <c:pt idx="380">
                  <c:v>-44.0</c:v>
                </c:pt>
                <c:pt idx="381">
                  <c:v>-44.0</c:v>
                </c:pt>
                <c:pt idx="382">
                  <c:v>-43.0</c:v>
                </c:pt>
                <c:pt idx="383">
                  <c:v>-43.0</c:v>
                </c:pt>
                <c:pt idx="384">
                  <c:v>-43.0</c:v>
                </c:pt>
                <c:pt idx="385">
                  <c:v>-43.0</c:v>
                </c:pt>
                <c:pt idx="386">
                  <c:v>-43.0</c:v>
                </c:pt>
                <c:pt idx="387">
                  <c:v>-43.0</c:v>
                </c:pt>
                <c:pt idx="388">
                  <c:v>-42.0</c:v>
                </c:pt>
                <c:pt idx="389">
                  <c:v>-42.0</c:v>
                </c:pt>
                <c:pt idx="390">
                  <c:v>-42.0</c:v>
                </c:pt>
                <c:pt idx="391">
                  <c:v>-41.0</c:v>
                </c:pt>
                <c:pt idx="392">
                  <c:v>-41.0</c:v>
                </c:pt>
                <c:pt idx="393">
                  <c:v>-40.0</c:v>
                </c:pt>
                <c:pt idx="394">
                  <c:v>-40.0</c:v>
                </c:pt>
                <c:pt idx="395">
                  <c:v>-40.0</c:v>
                </c:pt>
                <c:pt idx="396">
                  <c:v>-40.0</c:v>
                </c:pt>
                <c:pt idx="397">
                  <c:v>-40.0</c:v>
                </c:pt>
                <c:pt idx="398">
                  <c:v>-40.0</c:v>
                </c:pt>
                <c:pt idx="399">
                  <c:v>-39.0</c:v>
                </c:pt>
                <c:pt idx="400">
                  <c:v>-39.0</c:v>
                </c:pt>
                <c:pt idx="401">
                  <c:v>-38.0</c:v>
                </c:pt>
                <c:pt idx="402">
                  <c:v>-38.0</c:v>
                </c:pt>
                <c:pt idx="403">
                  <c:v>-38.0</c:v>
                </c:pt>
                <c:pt idx="404">
                  <c:v>-38.0</c:v>
                </c:pt>
                <c:pt idx="405">
                  <c:v>-38.0</c:v>
                </c:pt>
                <c:pt idx="406">
                  <c:v>-37.0</c:v>
                </c:pt>
                <c:pt idx="407">
                  <c:v>-37.0</c:v>
                </c:pt>
                <c:pt idx="408">
                  <c:v>-38.0</c:v>
                </c:pt>
                <c:pt idx="409">
                  <c:v>-38.0</c:v>
                </c:pt>
                <c:pt idx="410">
                  <c:v>-38.0</c:v>
                </c:pt>
                <c:pt idx="411">
                  <c:v>-38.0</c:v>
                </c:pt>
                <c:pt idx="412">
                  <c:v>-38.0</c:v>
                </c:pt>
                <c:pt idx="413">
                  <c:v>-38.0</c:v>
                </c:pt>
                <c:pt idx="414">
                  <c:v>-39.0</c:v>
                </c:pt>
                <c:pt idx="415">
                  <c:v>-39.0</c:v>
                </c:pt>
                <c:pt idx="416">
                  <c:v>-38.0</c:v>
                </c:pt>
                <c:pt idx="417">
                  <c:v>-38.0</c:v>
                </c:pt>
                <c:pt idx="418">
                  <c:v>-38.0</c:v>
                </c:pt>
                <c:pt idx="419">
                  <c:v>-38.0</c:v>
                </c:pt>
                <c:pt idx="420">
                  <c:v>-38.0</c:v>
                </c:pt>
                <c:pt idx="421">
                  <c:v>-37.0</c:v>
                </c:pt>
                <c:pt idx="422">
                  <c:v>-37.0</c:v>
                </c:pt>
                <c:pt idx="423">
                  <c:v>-37.0</c:v>
                </c:pt>
                <c:pt idx="424">
                  <c:v>-37.0</c:v>
                </c:pt>
                <c:pt idx="425">
                  <c:v>-37.0</c:v>
                </c:pt>
                <c:pt idx="426">
                  <c:v>-37.0</c:v>
                </c:pt>
                <c:pt idx="427">
                  <c:v>-37.0</c:v>
                </c:pt>
                <c:pt idx="428">
                  <c:v>-37.0</c:v>
                </c:pt>
                <c:pt idx="429">
                  <c:v>-37.0</c:v>
                </c:pt>
                <c:pt idx="430">
                  <c:v>-37.0</c:v>
                </c:pt>
                <c:pt idx="431">
                  <c:v>-37.0</c:v>
                </c:pt>
                <c:pt idx="432">
                  <c:v>-37.0</c:v>
                </c:pt>
                <c:pt idx="433">
                  <c:v>-37.0</c:v>
                </c:pt>
                <c:pt idx="434">
                  <c:v>-36.0</c:v>
                </c:pt>
                <c:pt idx="435">
                  <c:v>-36.0</c:v>
                </c:pt>
                <c:pt idx="436">
                  <c:v>-36.0</c:v>
                </c:pt>
                <c:pt idx="437">
                  <c:v>-36.0</c:v>
                </c:pt>
                <c:pt idx="438">
                  <c:v>-36.0</c:v>
                </c:pt>
                <c:pt idx="439">
                  <c:v>-36.0</c:v>
                </c:pt>
                <c:pt idx="440">
                  <c:v>-36.0</c:v>
                </c:pt>
                <c:pt idx="441">
                  <c:v>-36.0</c:v>
                </c:pt>
                <c:pt idx="442">
                  <c:v>-36.0</c:v>
                </c:pt>
                <c:pt idx="443">
                  <c:v>-35.0</c:v>
                </c:pt>
                <c:pt idx="444">
                  <c:v>-34.0</c:v>
                </c:pt>
                <c:pt idx="445">
                  <c:v>-34.0</c:v>
                </c:pt>
                <c:pt idx="446">
                  <c:v>-33.0</c:v>
                </c:pt>
                <c:pt idx="447">
                  <c:v>-34.0</c:v>
                </c:pt>
                <c:pt idx="448">
                  <c:v>-34.0</c:v>
                </c:pt>
                <c:pt idx="449">
                  <c:v>-33.0</c:v>
                </c:pt>
                <c:pt idx="450">
                  <c:v>-33.0</c:v>
                </c:pt>
                <c:pt idx="451">
                  <c:v>-34.0</c:v>
                </c:pt>
                <c:pt idx="452">
                  <c:v>-34.0</c:v>
                </c:pt>
                <c:pt idx="453">
                  <c:v>-34.0</c:v>
                </c:pt>
                <c:pt idx="454">
                  <c:v>-34.0</c:v>
                </c:pt>
                <c:pt idx="455">
                  <c:v>-34.0</c:v>
                </c:pt>
                <c:pt idx="456">
                  <c:v>-34.0</c:v>
                </c:pt>
                <c:pt idx="457">
                  <c:v>-34.0</c:v>
                </c:pt>
                <c:pt idx="458">
                  <c:v>-34.0</c:v>
                </c:pt>
                <c:pt idx="459">
                  <c:v>-34.0</c:v>
                </c:pt>
                <c:pt idx="460">
                  <c:v>-34.0</c:v>
                </c:pt>
                <c:pt idx="461">
                  <c:v>-35.0</c:v>
                </c:pt>
                <c:pt idx="462">
                  <c:v>-35.0</c:v>
                </c:pt>
                <c:pt idx="463">
                  <c:v>-35.0</c:v>
                </c:pt>
                <c:pt idx="464">
                  <c:v>-34.0</c:v>
                </c:pt>
                <c:pt idx="465">
                  <c:v>-34.0</c:v>
                </c:pt>
                <c:pt idx="466">
                  <c:v>-34.0</c:v>
                </c:pt>
                <c:pt idx="467">
                  <c:v>-33.0</c:v>
                </c:pt>
                <c:pt idx="468">
                  <c:v>-33.0</c:v>
                </c:pt>
                <c:pt idx="469">
                  <c:v>-33.0</c:v>
                </c:pt>
                <c:pt idx="470">
                  <c:v>-34.0</c:v>
                </c:pt>
                <c:pt idx="471">
                  <c:v>-34.0</c:v>
                </c:pt>
                <c:pt idx="472">
                  <c:v>-34.0</c:v>
                </c:pt>
                <c:pt idx="473">
                  <c:v>-34.0</c:v>
                </c:pt>
                <c:pt idx="474">
                  <c:v>-34.0</c:v>
                </c:pt>
                <c:pt idx="475">
                  <c:v>-34.0</c:v>
                </c:pt>
                <c:pt idx="476">
                  <c:v>-34.0</c:v>
                </c:pt>
                <c:pt idx="477">
                  <c:v>-34.0</c:v>
                </c:pt>
                <c:pt idx="478">
                  <c:v>-34.0</c:v>
                </c:pt>
                <c:pt idx="479">
                  <c:v>-34.0</c:v>
                </c:pt>
                <c:pt idx="480">
                  <c:v>-34.0</c:v>
                </c:pt>
                <c:pt idx="481">
                  <c:v>-34.0</c:v>
                </c:pt>
                <c:pt idx="482">
                  <c:v>-34.0</c:v>
                </c:pt>
                <c:pt idx="483">
                  <c:v>-34.0</c:v>
                </c:pt>
                <c:pt idx="484">
                  <c:v>-34.0</c:v>
                </c:pt>
                <c:pt idx="485">
                  <c:v>-34.0</c:v>
                </c:pt>
                <c:pt idx="486">
                  <c:v>-34.0</c:v>
                </c:pt>
                <c:pt idx="487">
                  <c:v>-34.0</c:v>
                </c:pt>
                <c:pt idx="488">
                  <c:v>-34.0</c:v>
                </c:pt>
                <c:pt idx="489">
                  <c:v>-35.0</c:v>
                </c:pt>
                <c:pt idx="490">
                  <c:v>-35.0</c:v>
                </c:pt>
                <c:pt idx="491">
                  <c:v>-35.0</c:v>
                </c:pt>
                <c:pt idx="492">
                  <c:v>-35.0</c:v>
                </c:pt>
                <c:pt idx="493">
                  <c:v>-35.0</c:v>
                </c:pt>
                <c:pt idx="494">
                  <c:v>-35.0</c:v>
                </c:pt>
                <c:pt idx="495">
                  <c:v>-35.0</c:v>
                </c:pt>
                <c:pt idx="496">
                  <c:v>-35.0</c:v>
                </c:pt>
                <c:pt idx="497">
                  <c:v>-35.0</c:v>
                </c:pt>
                <c:pt idx="498">
                  <c:v>-35.0</c:v>
                </c:pt>
                <c:pt idx="499">
                  <c:v>-35.0</c:v>
                </c:pt>
                <c:pt idx="500">
                  <c:v>-35.0</c:v>
                </c:pt>
                <c:pt idx="501">
                  <c:v>-35.0</c:v>
                </c:pt>
                <c:pt idx="502">
                  <c:v>-35.0</c:v>
                </c:pt>
                <c:pt idx="503">
                  <c:v>-35.0</c:v>
                </c:pt>
                <c:pt idx="504">
                  <c:v>-35.0</c:v>
                </c:pt>
                <c:pt idx="505">
                  <c:v>-35.0</c:v>
                </c:pt>
                <c:pt idx="506">
                  <c:v>-35.0</c:v>
                </c:pt>
                <c:pt idx="507">
                  <c:v>-35.0</c:v>
                </c:pt>
                <c:pt idx="508">
                  <c:v>-35.0</c:v>
                </c:pt>
                <c:pt idx="509">
                  <c:v>-35.0</c:v>
                </c:pt>
                <c:pt idx="510">
                  <c:v>-35.0</c:v>
                </c:pt>
                <c:pt idx="511">
                  <c:v>-35.0</c:v>
                </c:pt>
                <c:pt idx="512">
                  <c:v>-35.0</c:v>
                </c:pt>
                <c:pt idx="514">
                  <c:v>-34.0</c:v>
                </c:pt>
                <c:pt idx="515">
                  <c:v>-34.0</c:v>
                </c:pt>
                <c:pt idx="516">
                  <c:v>-33.0</c:v>
                </c:pt>
                <c:pt idx="517">
                  <c:v>-33.0</c:v>
                </c:pt>
                <c:pt idx="518">
                  <c:v>-33.0</c:v>
                </c:pt>
                <c:pt idx="519">
                  <c:v>-33.0</c:v>
                </c:pt>
                <c:pt idx="520">
                  <c:v>-33.0</c:v>
                </c:pt>
                <c:pt idx="521">
                  <c:v>-33.0</c:v>
                </c:pt>
                <c:pt idx="522">
                  <c:v>-33.0</c:v>
                </c:pt>
                <c:pt idx="523">
                  <c:v>-32.0</c:v>
                </c:pt>
                <c:pt idx="524">
                  <c:v>-32.0</c:v>
                </c:pt>
                <c:pt idx="525">
                  <c:v>-31.0</c:v>
                </c:pt>
                <c:pt idx="526">
                  <c:v>-30.0</c:v>
                </c:pt>
                <c:pt idx="527">
                  <c:v>-31.0</c:v>
                </c:pt>
                <c:pt idx="528">
                  <c:v>-30.0</c:v>
                </c:pt>
                <c:pt idx="529">
                  <c:v>-29.0</c:v>
                </c:pt>
                <c:pt idx="530">
                  <c:v>-27.0</c:v>
                </c:pt>
                <c:pt idx="531">
                  <c:v>-26.0</c:v>
                </c:pt>
                <c:pt idx="532">
                  <c:v>-25.0</c:v>
                </c:pt>
                <c:pt idx="533">
                  <c:v>-24.0</c:v>
                </c:pt>
                <c:pt idx="534">
                  <c:v>-27.0</c:v>
                </c:pt>
                <c:pt idx="535">
                  <c:v>-27.0</c:v>
                </c:pt>
                <c:pt idx="536">
                  <c:v>-26.0</c:v>
                </c:pt>
                <c:pt idx="537">
                  <c:v>-30.0</c:v>
                </c:pt>
                <c:pt idx="538">
                  <c:v>-31.0</c:v>
                </c:pt>
                <c:pt idx="539">
                  <c:v>-32.0</c:v>
                </c:pt>
                <c:pt idx="540">
                  <c:v>-31.0</c:v>
                </c:pt>
                <c:pt idx="541">
                  <c:v>-31.0</c:v>
                </c:pt>
                <c:pt idx="542">
                  <c:v>-31.0</c:v>
                </c:pt>
                <c:pt idx="543">
                  <c:v>-32.0</c:v>
                </c:pt>
                <c:pt idx="544">
                  <c:v>-32.0</c:v>
                </c:pt>
                <c:pt idx="545">
                  <c:v>-32.0</c:v>
                </c:pt>
                <c:pt idx="546">
                  <c:v>-33.0</c:v>
                </c:pt>
                <c:pt idx="547">
                  <c:v>-33.0</c:v>
                </c:pt>
                <c:pt idx="548">
                  <c:v>-34.0</c:v>
                </c:pt>
                <c:pt idx="549">
                  <c:v>-34.0</c:v>
                </c:pt>
                <c:pt idx="550">
                  <c:v>-35.0</c:v>
                </c:pt>
                <c:pt idx="551">
                  <c:v>-35.0</c:v>
                </c:pt>
                <c:pt idx="552">
                  <c:v>-35.0</c:v>
                </c:pt>
                <c:pt idx="553">
                  <c:v>-36.0</c:v>
                </c:pt>
                <c:pt idx="554">
                  <c:v>-36.0</c:v>
                </c:pt>
                <c:pt idx="555">
                  <c:v>-36.0</c:v>
                </c:pt>
                <c:pt idx="556">
                  <c:v>-37.0</c:v>
                </c:pt>
                <c:pt idx="557">
                  <c:v>-37.0</c:v>
                </c:pt>
                <c:pt idx="558">
                  <c:v>-37.0</c:v>
                </c:pt>
                <c:pt idx="559">
                  <c:v>-38.0</c:v>
                </c:pt>
                <c:pt idx="560">
                  <c:v>-38.0</c:v>
                </c:pt>
                <c:pt idx="561">
                  <c:v>-38.0</c:v>
                </c:pt>
                <c:pt idx="562">
                  <c:v>-38.0</c:v>
                </c:pt>
                <c:pt idx="563">
                  <c:v>-38.0</c:v>
                </c:pt>
                <c:pt idx="564">
                  <c:v>-37.0</c:v>
                </c:pt>
                <c:pt idx="565">
                  <c:v>-37.0</c:v>
                </c:pt>
                <c:pt idx="566">
                  <c:v>-37.0</c:v>
                </c:pt>
                <c:pt idx="567">
                  <c:v>-37.0</c:v>
                </c:pt>
                <c:pt idx="568">
                  <c:v>-37.0</c:v>
                </c:pt>
                <c:pt idx="569">
                  <c:v>-38.0</c:v>
                </c:pt>
                <c:pt idx="570">
                  <c:v>-38.0</c:v>
                </c:pt>
                <c:pt idx="571">
                  <c:v>-37.0</c:v>
                </c:pt>
              </c:numCache>
            </c:numRef>
          </c:val>
          <c:smooth val="0"/>
          <c:extLst xmlns:c16r2="http://schemas.microsoft.com/office/drawing/2015/06/chart">
            <c:ext xmlns:c16="http://schemas.microsoft.com/office/drawing/2014/chart" uri="{C3380CC4-5D6E-409C-BE32-E72D297353CC}">
              <c16:uniqueId val="{00000000-585C-DE46-B7D0-AFF495A14742}"/>
            </c:ext>
          </c:extLst>
        </c:ser>
        <c:dLbls>
          <c:showLegendKey val="0"/>
          <c:showVal val="0"/>
          <c:showCatName val="0"/>
          <c:showSerName val="0"/>
          <c:showPercent val="0"/>
          <c:showBubbleSize val="0"/>
        </c:dLbls>
        <c:smooth val="0"/>
        <c:axId val="-1842187600"/>
        <c:axId val="-1842184208"/>
      </c:lineChart>
      <c:catAx>
        <c:axId val="-184218760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3500"/>
                  <a:t>Time (UTC)</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h:mm"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42184208"/>
        <c:crosses val="autoZero"/>
        <c:auto val="1"/>
        <c:lblAlgn val="ctr"/>
        <c:lblOffset val="50"/>
        <c:tickLblSkip val="50"/>
        <c:tickMarkSkip val="50"/>
        <c:noMultiLvlLbl val="0"/>
      </c:catAx>
      <c:valAx>
        <c:axId val="-18421842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3500"/>
                  <a:t>Temperature</a:t>
                </a:r>
                <a:r>
                  <a:rPr lang="en-US" sz="3500" baseline="0"/>
                  <a:t> (</a:t>
                </a:r>
                <a:r>
                  <a:rPr lang="it-IT" sz="3500" b="0" i="0" u="none" strike="noStrike" baseline="0">
                    <a:effectLst/>
                  </a:rPr>
                  <a:t>°C)</a:t>
                </a:r>
                <a:endParaRPr lang="en-US" sz="350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42187600"/>
        <c:crosses val="autoZero"/>
        <c:crossBetween val="between"/>
      </c:valAx>
      <c:spPr>
        <a:noFill/>
        <a:ln>
          <a:noFill/>
        </a:ln>
        <a:effectLst/>
      </c:spPr>
    </c:plotArea>
    <c:plotVisOnly val="1"/>
    <c:dispBlanksAs val="gap"/>
    <c:showDLblsOverMax val="0"/>
  </c:chart>
  <c:spPr>
    <a:solidFill>
      <a:schemeClr val="bg1"/>
    </a:solidFill>
    <a:ln>
      <a:solidFill>
        <a:schemeClr val="tx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4000"/>
              <a:t>23</a:t>
            </a:r>
            <a:r>
              <a:rPr lang="en-US" sz="4000" baseline="0"/>
              <a:t> - 26 August 2018</a:t>
            </a:r>
            <a:endParaRPr lang="en-US" sz="4000"/>
          </a:p>
        </c:rich>
      </c:tx>
      <c:layout>
        <c:manualLayout>
          <c:xMode val="edge"/>
          <c:yMode val="edge"/>
          <c:x val="0.300135001351664"/>
          <c:y val="0.023427984543064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Sheet1!$F$1</c:f>
              <c:strCache>
                <c:ptCount val="1"/>
                <c:pt idx="0">
                  <c:v>WindDirectionDegrees</c:v>
                </c:pt>
              </c:strCache>
            </c:strRef>
          </c:tx>
          <c:spPr>
            <a:ln w="28575" cap="rnd">
              <a:solidFill>
                <a:schemeClr val="accent1"/>
              </a:solidFill>
              <a:round/>
            </a:ln>
            <a:effectLst/>
          </c:spPr>
          <c:marker>
            <c:symbol val="none"/>
          </c:marker>
          <c:cat>
            <c:numRef>
              <c:f>Sheet1!$D:$D</c:f>
              <c:numCache>
                <c:formatCode>h:mm</c:formatCode>
                <c:ptCount val="1048576"/>
                <c:pt idx="1">
                  <c:v>0.0</c:v>
                </c:pt>
                <c:pt idx="2">
                  <c:v>0.00694444444444444</c:v>
                </c:pt>
                <c:pt idx="3">
                  <c:v>0.0138888888888889</c:v>
                </c:pt>
                <c:pt idx="4">
                  <c:v>0.0208333333333333</c:v>
                </c:pt>
                <c:pt idx="5">
                  <c:v>0.0277777777777778</c:v>
                </c:pt>
                <c:pt idx="6">
                  <c:v>0.0347222222222222</c:v>
                </c:pt>
                <c:pt idx="7">
                  <c:v>0.0416666666666667</c:v>
                </c:pt>
                <c:pt idx="8">
                  <c:v>0.0486111111111111</c:v>
                </c:pt>
                <c:pt idx="9">
                  <c:v>0.0555555555555556</c:v>
                </c:pt>
                <c:pt idx="10">
                  <c:v>0.0625</c:v>
                </c:pt>
                <c:pt idx="11">
                  <c:v>0.0694444444444444</c:v>
                </c:pt>
                <c:pt idx="12">
                  <c:v>0.0763888888888889</c:v>
                </c:pt>
                <c:pt idx="13">
                  <c:v>0.0833333333333333</c:v>
                </c:pt>
                <c:pt idx="14">
                  <c:v>0.0902777777777778</c:v>
                </c:pt>
                <c:pt idx="15">
                  <c:v>0.0972222222222222</c:v>
                </c:pt>
                <c:pt idx="16">
                  <c:v>0.104166666666667</c:v>
                </c:pt>
                <c:pt idx="17">
                  <c:v>0.111111111111111</c:v>
                </c:pt>
                <c:pt idx="18">
                  <c:v>0.118055555555556</c:v>
                </c:pt>
                <c:pt idx="19">
                  <c:v>0.125</c:v>
                </c:pt>
                <c:pt idx="20">
                  <c:v>0.131944444444444</c:v>
                </c:pt>
                <c:pt idx="21">
                  <c:v>0.138888888888889</c:v>
                </c:pt>
                <c:pt idx="22">
                  <c:v>0.145833333333333</c:v>
                </c:pt>
                <c:pt idx="23">
                  <c:v>0.152777777777778</c:v>
                </c:pt>
                <c:pt idx="24">
                  <c:v>0.159722222222222</c:v>
                </c:pt>
                <c:pt idx="25">
                  <c:v>0.166666666666667</c:v>
                </c:pt>
                <c:pt idx="26">
                  <c:v>0.173611111111111</c:v>
                </c:pt>
                <c:pt idx="27">
                  <c:v>0.180555555555556</c:v>
                </c:pt>
                <c:pt idx="28">
                  <c:v>0.1875</c:v>
                </c:pt>
                <c:pt idx="29">
                  <c:v>0.194444444444444</c:v>
                </c:pt>
                <c:pt idx="30">
                  <c:v>0.201388888888889</c:v>
                </c:pt>
                <c:pt idx="31">
                  <c:v>0.208333333333333</c:v>
                </c:pt>
                <c:pt idx="32">
                  <c:v>0.215277777777778</c:v>
                </c:pt>
                <c:pt idx="33">
                  <c:v>0.222222222222222</c:v>
                </c:pt>
                <c:pt idx="34">
                  <c:v>0.229166666666667</c:v>
                </c:pt>
                <c:pt idx="35">
                  <c:v>0.236111111111111</c:v>
                </c:pt>
                <c:pt idx="36">
                  <c:v>0.243055555555556</c:v>
                </c:pt>
                <c:pt idx="37">
                  <c:v>0.25</c:v>
                </c:pt>
                <c:pt idx="38">
                  <c:v>0.256944444444444</c:v>
                </c:pt>
                <c:pt idx="39">
                  <c:v>0.263888888888889</c:v>
                </c:pt>
                <c:pt idx="40">
                  <c:v>0.270833333333333</c:v>
                </c:pt>
                <c:pt idx="41">
                  <c:v>0.277777777777778</c:v>
                </c:pt>
                <c:pt idx="42">
                  <c:v>0.284722222222222</c:v>
                </c:pt>
                <c:pt idx="43">
                  <c:v>0.291666666666667</c:v>
                </c:pt>
                <c:pt idx="44">
                  <c:v>0.298611111111111</c:v>
                </c:pt>
                <c:pt idx="45">
                  <c:v>0.305555555555556</c:v>
                </c:pt>
                <c:pt idx="46">
                  <c:v>0.3125</c:v>
                </c:pt>
                <c:pt idx="47">
                  <c:v>0.319444444444444</c:v>
                </c:pt>
                <c:pt idx="48">
                  <c:v>0.326388888888889</c:v>
                </c:pt>
                <c:pt idx="49">
                  <c:v>0.333333333333333</c:v>
                </c:pt>
                <c:pt idx="50">
                  <c:v>0.340277777777778</c:v>
                </c:pt>
                <c:pt idx="51">
                  <c:v>0.347222222222222</c:v>
                </c:pt>
                <c:pt idx="52">
                  <c:v>0.354166666666667</c:v>
                </c:pt>
                <c:pt idx="53">
                  <c:v>0.361111111111111</c:v>
                </c:pt>
                <c:pt idx="54">
                  <c:v>0.368055555555556</c:v>
                </c:pt>
                <c:pt idx="55">
                  <c:v>0.375</c:v>
                </c:pt>
                <c:pt idx="56">
                  <c:v>0.381944444444444</c:v>
                </c:pt>
                <c:pt idx="57">
                  <c:v>0.388888888888889</c:v>
                </c:pt>
                <c:pt idx="58">
                  <c:v>0.395833333333333</c:v>
                </c:pt>
                <c:pt idx="59">
                  <c:v>0.402777777777778</c:v>
                </c:pt>
                <c:pt idx="60">
                  <c:v>0.409722222222222</c:v>
                </c:pt>
                <c:pt idx="61">
                  <c:v>0.416666666666667</c:v>
                </c:pt>
                <c:pt idx="62">
                  <c:v>0.423611111111111</c:v>
                </c:pt>
                <c:pt idx="63">
                  <c:v>0.430555555555556</c:v>
                </c:pt>
                <c:pt idx="64">
                  <c:v>0.4375</c:v>
                </c:pt>
                <c:pt idx="65">
                  <c:v>0.444444444444444</c:v>
                </c:pt>
                <c:pt idx="66">
                  <c:v>0.451388888888889</c:v>
                </c:pt>
                <c:pt idx="67">
                  <c:v>0.458333333333333</c:v>
                </c:pt>
                <c:pt idx="68">
                  <c:v>0.465277777777778</c:v>
                </c:pt>
                <c:pt idx="69">
                  <c:v>0.472222222222222</c:v>
                </c:pt>
                <c:pt idx="70">
                  <c:v>0.479166666666667</c:v>
                </c:pt>
                <c:pt idx="71">
                  <c:v>0.486111111111111</c:v>
                </c:pt>
                <c:pt idx="72">
                  <c:v>0.493055555555556</c:v>
                </c:pt>
                <c:pt idx="73">
                  <c:v>0.5</c:v>
                </c:pt>
                <c:pt idx="74">
                  <c:v>0.506944444444444</c:v>
                </c:pt>
                <c:pt idx="75">
                  <c:v>0.513888888888889</c:v>
                </c:pt>
                <c:pt idx="76">
                  <c:v>0.520833333333333</c:v>
                </c:pt>
                <c:pt idx="77">
                  <c:v>0.527777777777778</c:v>
                </c:pt>
                <c:pt idx="78">
                  <c:v>0.534722222222222</c:v>
                </c:pt>
                <c:pt idx="79">
                  <c:v>0.541666666666667</c:v>
                </c:pt>
                <c:pt idx="80">
                  <c:v>0.548611111111111</c:v>
                </c:pt>
                <c:pt idx="81">
                  <c:v>0.555555555555556</c:v>
                </c:pt>
                <c:pt idx="82">
                  <c:v>0.5625</c:v>
                </c:pt>
                <c:pt idx="83">
                  <c:v>0.569444444444444</c:v>
                </c:pt>
                <c:pt idx="84">
                  <c:v>0.576388888888889</c:v>
                </c:pt>
                <c:pt idx="85">
                  <c:v>0.583333333333333</c:v>
                </c:pt>
                <c:pt idx="86">
                  <c:v>0.590277777777778</c:v>
                </c:pt>
                <c:pt idx="87">
                  <c:v>0.597222222222222</c:v>
                </c:pt>
                <c:pt idx="88">
                  <c:v>0.604166666666667</c:v>
                </c:pt>
                <c:pt idx="89">
                  <c:v>0.611111111111111</c:v>
                </c:pt>
                <c:pt idx="90">
                  <c:v>0.618055555555555</c:v>
                </c:pt>
                <c:pt idx="91">
                  <c:v>0.625</c:v>
                </c:pt>
                <c:pt idx="92">
                  <c:v>0.631944444444444</c:v>
                </c:pt>
                <c:pt idx="93">
                  <c:v>0.638888888888889</c:v>
                </c:pt>
                <c:pt idx="94">
                  <c:v>0.645833333333333</c:v>
                </c:pt>
                <c:pt idx="95">
                  <c:v>0.652777777777778</c:v>
                </c:pt>
                <c:pt idx="96">
                  <c:v>0.659722222222222</c:v>
                </c:pt>
                <c:pt idx="97">
                  <c:v>0.666666666666667</c:v>
                </c:pt>
                <c:pt idx="98">
                  <c:v>0.673611111111111</c:v>
                </c:pt>
                <c:pt idx="99">
                  <c:v>0.680555555555555</c:v>
                </c:pt>
                <c:pt idx="100">
                  <c:v>0.6875</c:v>
                </c:pt>
                <c:pt idx="101">
                  <c:v>0.694444444444444</c:v>
                </c:pt>
                <c:pt idx="102">
                  <c:v>0.701388888888889</c:v>
                </c:pt>
                <c:pt idx="103">
                  <c:v>0.708333333333333</c:v>
                </c:pt>
                <c:pt idx="104">
                  <c:v>0.715277777777778</c:v>
                </c:pt>
                <c:pt idx="105">
                  <c:v>0.722222222222222</c:v>
                </c:pt>
                <c:pt idx="106">
                  <c:v>0.729166666666667</c:v>
                </c:pt>
                <c:pt idx="107">
                  <c:v>0.736111111111111</c:v>
                </c:pt>
                <c:pt idx="108">
                  <c:v>0.743055555555555</c:v>
                </c:pt>
                <c:pt idx="109">
                  <c:v>0.75</c:v>
                </c:pt>
                <c:pt idx="110">
                  <c:v>0.756944444444444</c:v>
                </c:pt>
                <c:pt idx="111">
                  <c:v>0.763888888888889</c:v>
                </c:pt>
                <c:pt idx="112">
                  <c:v>0.770833333333333</c:v>
                </c:pt>
                <c:pt idx="113">
                  <c:v>0.777777777777778</c:v>
                </c:pt>
                <c:pt idx="114">
                  <c:v>0.784722222222222</c:v>
                </c:pt>
                <c:pt idx="115">
                  <c:v>0.791666666666667</c:v>
                </c:pt>
                <c:pt idx="116">
                  <c:v>0.798611111111111</c:v>
                </c:pt>
                <c:pt idx="117">
                  <c:v>0.805555555555555</c:v>
                </c:pt>
                <c:pt idx="118">
                  <c:v>0.8125</c:v>
                </c:pt>
                <c:pt idx="119">
                  <c:v>0.819444444444444</c:v>
                </c:pt>
                <c:pt idx="120">
                  <c:v>0.826388888888889</c:v>
                </c:pt>
                <c:pt idx="121">
                  <c:v>0.833333333333333</c:v>
                </c:pt>
                <c:pt idx="122">
                  <c:v>0.840277777777778</c:v>
                </c:pt>
                <c:pt idx="123">
                  <c:v>0.847222222222222</c:v>
                </c:pt>
                <c:pt idx="124">
                  <c:v>0.854166666666667</c:v>
                </c:pt>
                <c:pt idx="125">
                  <c:v>0.861111111111111</c:v>
                </c:pt>
                <c:pt idx="126">
                  <c:v>0.868055555555555</c:v>
                </c:pt>
                <c:pt idx="127">
                  <c:v>0.875</c:v>
                </c:pt>
                <c:pt idx="128">
                  <c:v>0.881944444444444</c:v>
                </c:pt>
                <c:pt idx="129">
                  <c:v>0.888888888888889</c:v>
                </c:pt>
                <c:pt idx="130">
                  <c:v>0.895833333333333</c:v>
                </c:pt>
                <c:pt idx="131">
                  <c:v>0.902777777777778</c:v>
                </c:pt>
                <c:pt idx="132">
                  <c:v>0.909722222222222</c:v>
                </c:pt>
                <c:pt idx="133">
                  <c:v>0.916666666666667</c:v>
                </c:pt>
                <c:pt idx="134">
                  <c:v>0.923611111111111</c:v>
                </c:pt>
                <c:pt idx="135">
                  <c:v>0.930555555555555</c:v>
                </c:pt>
                <c:pt idx="136">
                  <c:v>0.9375</c:v>
                </c:pt>
                <c:pt idx="137">
                  <c:v>0.944444444444444</c:v>
                </c:pt>
                <c:pt idx="138">
                  <c:v>0.951388888888889</c:v>
                </c:pt>
                <c:pt idx="139">
                  <c:v>0.958333333333333</c:v>
                </c:pt>
                <c:pt idx="140">
                  <c:v>0.965277777777778</c:v>
                </c:pt>
                <c:pt idx="141">
                  <c:v>0.972222222222222</c:v>
                </c:pt>
                <c:pt idx="142">
                  <c:v>0.979166666666667</c:v>
                </c:pt>
                <c:pt idx="143">
                  <c:v>0.986111111111111</c:v>
                </c:pt>
                <c:pt idx="144">
                  <c:v>0.993055555555555</c:v>
                </c:pt>
                <c:pt idx="145">
                  <c:v>1.0</c:v>
                </c:pt>
                <c:pt idx="146">
                  <c:v>1.00694444444444</c:v>
                </c:pt>
                <c:pt idx="147">
                  <c:v>1.01388888888889</c:v>
                </c:pt>
                <c:pt idx="148">
                  <c:v>1.02083333333333</c:v>
                </c:pt>
                <c:pt idx="149">
                  <c:v>1.02777777777778</c:v>
                </c:pt>
                <c:pt idx="150">
                  <c:v>1.03472222222222</c:v>
                </c:pt>
                <c:pt idx="151">
                  <c:v>1.04166666666667</c:v>
                </c:pt>
                <c:pt idx="152">
                  <c:v>1.04861111111111</c:v>
                </c:pt>
                <c:pt idx="153">
                  <c:v>1.05555555555556</c:v>
                </c:pt>
                <c:pt idx="154">
                  <c:v>1.0625</c:v>
                </c:pt>
                <c:pt idx="155">
                  <c:v>1.06944444444444</c:v>
                </c:pt>
                <c:pt idx="156">
                  <c:v>1.07638888888889</c:v>
                </c:pt>
                <c:pt idx="157">
                  <c:v>1.08333333333333</c:v>
                </c:pt>
                <c:pt idx="158">
                  <c:v>1.09027777777778</c:v>
                </c:pt>
                <c:pt idx="159">
                  <c:v>1.09722222222222</c:v>
                </c:pt>
                <c:pt idx="160">
                  <c:v>1.10416666666667</c:v>
                </c:pt>
                <c:pt idx="161">
                  <c:v>1.11111111111111</c:v>
                </c:pt>
                <c:pt idx="162">
                  <c:v>1.11805555555556</c:v>
                </c:pt>
                <c:pt idx="163">
                  <c:v>1.125</c:v>
                </c:pt>
                <c:pt idx="164">
                  <c:v>1.13194444444444</c:v>
                </c:pt>
                <c:pt idx="165">
                  <c:v>1.13888888888889</c:v>
                </c:pt>
                <c:pt idx="166">
                  <c:v>1.14583333333333</c:v>
                </c:pt>
                <c:pt idx="167">
                  <c:v>1.15277777777778</c:v>
                </c:pt>
                <c:pt idx="168">
                  <c:v>1.15972222222222</c:v>
                </c:pt>
                <c:pt idx="169">
                  <c:v>1.16666666666667</c:v>
                </c:pt>
                <c:pt idx="170">
                  <c:v>1.17361111111111</c:v>
                </c:pt>
                <c:pt idx="171">
                  <c:v>1.18055555555556</c:v>
                </c:pt>
                <c:pt idx="172">
                  <c:v>1.1875</c:v>
                </c:pt>
                <c:pt idx="173">
                  <c:v>1.19444444444444</c:v>
                </c:pt>
                <c:pt idx="174">
                  <c:v>1.20138888888889</c:v>
                </c:pt>
                <c:pt idx="175">
                  <c:v>1.20833333333333</c:v>
                </c:pt>
                <c:pt idx="176">
                  <c:v>1.21527777777778</c:v>
                </c:pt>
                <c:pt idx="177">
                  <c:v>1.22222222222222</c:v>
                </c:pt>
                <c:pt idx="178">
                  <c:v>1.22916666666667</c:v>
                </c:pt>
                <c:pt idx="179">
                  <c:v>1.23611111111111</c:v>
                </c:pt>
                <c:pt idx="180">
                  <c:v>1.24305555555556</c:v>
                </c:pt>
                <c:pt idx="181">
                  <c:v>1.25</c:v>
                </c:pt>
                <c:pt idx="182">
                  <c:v>1.25694444444444</c:v>
                </c:pt>
                <c:pt idx="183">
                  <c:v>1.26388888888889</c:v>
                </c:pt>
                <c:pt idx="184">
                  <c:v>1.27083333333333</c:v>
                </c:pt>
                <c:pt idx="185">
                  <c:v>1.27777777777778</c:v>
                </c:pt>
                <c:pt idx="186">
                  <c:v>1.28472222222222</c:v>
                </c:pt>
                <c:pt idx="187">
                  <c:v>1.29166666666667</c:v>
                </c:pt>
                <c:pt idx="188">
                  <c:v>1.29861111111111</c:v>
                </c:pt>
                <c:pt idx="189">
                  <c:v>1.30555555555556</c:v>
                </c:pt>
                <c:pt idx="190">
                  <c:v>1.3125</c:v>
                </c:pt>
                <c:pt idx="191">
                  <c:v>1.31944444444444</c:v>
                </c:pt>
                <c:pt idx="192">
                  <c:v>1.32638888888889</c:v>
                </c:pt>
                <c:pt idx="193">
                  <c:v>1.33333333333333</c:v>
                </c:pt>
                <c:pt idx="194">
                  <c:v>1.34027777777778</c:v>
                </c:pt>
                <c:pt idx="195">
                  <c:v>1.34722222222222</c:v>
                </c:pt>
                <c:pt idx="196">
                  <c:v>1.35416666666667</c:v>
                </c:pt>
                <c:pt idx="197">
                  <c:v>1.36111111111111</c:v>
                </c:pt>
                <c:pt idx="198">
                  <c:v>1.36805555555556</c:v>
                </c:pt>
                <c:pt idx="199">
                  <c:v>1.375</c:v>
                </c:pt>
                <c:pt idx="200">
                  <c:v>1.38194444444444</c:v>
                </c:pt>
                <c:pt idx="201">
                  <c:v>1.38888888888889</c:v>
                </c:pt>
                <c:pt idx="202">
                  <c:v>1.39583333333333</c:v>
                </c:pt>
                <c:pt idx="203">
                  <c:v>1.40277777777778</c:v>
                </c:pt>
                <c:pt idx="204">
                  <c:v>1.40972222222222</c:v>
                </c:pt>
                <c:pt idx="205">
                  <c:v>1.41666666666667</c:v>
                </c:pt>
                <c:pt idx="206">
                  <c:v>1.42361111111111</c:v>
                </c:pt>
                <c:pt idx="207">
                  <c:v>1.43055555555556</c:v>
                </c:pt>
                <c:pt idx="208">
                  <c:v>1.4375</c:v>
                </c:pt>
                <c:pt idx="209">
                  <c:v>1.44444444444444</c:v>
                </c:pt>
                <c:pt idx="210">
                  <c:v>1.45138888888889</c:v>
                </c:pt>
                <c:pt idx="211">
                  <c:v>1.45833333333333</c:v>
                </c:pt>
                <c:pt idx="212">
                  <c:v>1.46527777777778</c:v>
                </c:pt>
                <c:pt idx="213">
                  <c:v>1.47222222222222</c:v>
                </c:pt>
                <c:pt idx="214">
                  <c:v>1.47916666666667</c:v>
                </c:pt>
                <c:pt idx="215">
                  <c:v>1.48611111111111</c:v>
                </c:pt>
                <c:pt idx="216">
                  <c:v>1.49305555555556</c:v>
                </c:pt>
                <c:pt idx="217">
                  <c:v>1.5</c:v>
                </c:pt>
                <c:pt idx="218">
                  <c:v>1.50694444444444</c:v>
                </c:pt>
                <c:pt idx="219">
                  <c:v>1.51388888888889</c:v>
                </c:pt>
                <c:pt idx="220">
                  <c:v>1.52083333333333</c:v>
                </c:pt>
                <c:pt idx="221">
                  <c:v>1.52777777777778</c:v>
                </c:pt>
                <c:pt idx="222">
                  <c:v>1.53472222222222</c:v>
                </c:pt>
                <c:pt idx="223">
                  <c:v>1.54166666666667</c:v>
                </c:pt>
                <c:pt idx="224">
                  <c:v>1.54861111111111</c:v>
                </c:pt>
                <c:pt idx="225">
                  <c:v>1.55555555555556</c:v>
                </c:pt>
                <c:pt idx="226">
                  <c:v>1.5625</c:v>
                </c:pt>
                <c:pt idx="227">
                  <c:v>1.56944444444444</c:v>
                </c:pt>
                <c:pt idx="228">
                  <c:v>1.57638888888889</c:v>
                </c:pt>
                <c:pt idx="229">
                  <c:v>1.58333333333333</c:v>
                </c:pt>
                <c:pt idx="230">
                  <c:v>1.59027777777778</c:v>
                </c:pt>
                <c:pt idx="231">
                  <c:v>1.59722222222222</c:v>
                </c:pt>
                <c:pt idx="232">
                  <c:v>1.60416666666667</c:v>
                </c:pt>
                <c:pt idx="233">
                  <c:v>1.61111111111111</c:v>
                </c:pt>
                <c:pt idx="234">
                  <c:v>1.61805555555556</c:v>
                </c:pt>
                <c:pt idx="235">
                  <c:v>1.625</c:v>
                </c:pt>
                <c:pt idx="236">
                  <c:v>1.63194444444444</c:v>
                </c:pt>
                <c:pt idx="237">
                  <c:v>1.63888888888889</c:v>
                </c:pt>
                <c:pt idx="238">
                  <c:v>1.64583333333333</c:v>
                </c:pt>
                <c:pt idx="239">
                  <c:v>1.65277777777778</c:v>
                </c:pt>
                <c:pt idx="240">
                  <c:v>1.65972222222222</c:v>
                </c:pt>
                <c:pt idx="241">
                  <c:v>1.66666666666667</c:v>
                </c:pt>
                <c:pt idx="242">
                  <c:v>1.67361111111111</c:v>
                </c:pt>
                <c:pt idx="243">
                  <c:v>1.68055555555556</c:v>
                </c:pt>
                <c:pt idx="244">
                  <c:v>1.6875</c:v>
                </c:pt>
                <c:pt idx="245">
                  <c:v>1.69444444444444</c:v>
                </c:pt>
                <c:pt idx="246">
                  <c:v>1.70138888888889</c:v>
                </c:pt>
                <c:pt idx="247">
                  <c:v>1.70833333333333</c:v>
                </c:pt>
                <c:pt idx="248">
                  <c:v>1.71527777777778</c:v>
                </c:pt>
                <c:pt idx="249">
                  <c:v>1.72222222222222</c:v>
                </c:pt>
                <c:pt idx="250">
                  <c:v>1.72916666666667</c:v>
                </c:pt>
                <c:pt idx="251">
                  <c:v>1.73611111111111</c:v>
                </c:pt>
                <c:pt idx="252">
                  <c:v>1.74305555555556</c:v>
                </c:pt>
                <c:pt idx="253">
                  <c:v>1.75</c:v>
                </c:pt>
                <c:pt idx="254">
                  <c:v>1.75694444444444</c:v>
                </c:pt>
                <c:pt idx="255">
                  <c:v>1.76388888888889</c:v>
                </c:pt>
                <c:pt idx="256">
                  <c:v>1.77083333333333</c:v>
                </c:pt>
                <c:pt idx="257">
                  <c:v>1.77777777777778</c:v>
                </c:pt>
                <c:pt idx="258">
                  <c:v>1.78472222222222</c:v>
                </c:pt>
                <c:pt idx="259">
                  <c:v>1.79166666666667</c:v>
                </c:pt>
                <c:pt idx="260">
                  <c:v>1.79861111111111</c:v>
                </c:pt>
                <c:pt idx="261">
                  <c:v>1.80555555555556</c:v>
                </c:pt>
                <c:pt idx="262">
                  <c:v>1.8125</c:v>
                </c:pt>
                <c:pt idx="263">
                  <c:v>1.81944444444444</c:v>
                </c:pt>
                <c:pt idx="264">
                  <c:v>1.82638888888889</c:v>
                </c:pt>
                <c:pt idx="265">
                  <c:v>1.83333333333333</c:v>
                </c:pt>
                <c:pt idx="266">
                  <c:v>1.84027777777778</c:v>
                </c:pt>
                <c:pt idx="267">
                  <c:v>1.84722222222222</c:v>
                </c:pt>
                <c:pt idx="268">
                  <c:v>1.85416666666667</c:v>
                </c:pt>
                <c:pt idx="269">
                  <c:v>1.86111111111111</c:v>
                </c:pt>
                <c:pt idx="270">
                  <c:v>1.86805555555556</c:v>
                </c:pt>
                <c:pt idx="271">
                  <c:v>1.875</c:v>
                </c:pt>
                <c:pt idx="272">
                  <c:v>1.88194444444444</c:v>
                </c:pt>
                <c:pt idx="273">
                  <c:v>1.88888888888889</c:v>
                </c:pt>
                <c:pt idx="274">
                  <c:v>1.89583333333333</c:v>
                </c:pt>
                <c:pt idx="275">
                  <c:v>1.90277777777778</c:v>
                </c:pt>
                <c:pt idx="276">
                  <c:v>1.90972222222222</c:v>
                </c:pt>
                <c:pt idx="277">
                  <c:v>1.91666666666667</c:v>
                </c:pt>
                <c:pt idx="278">
                  <c:v>1.92361111111111</c:v>
                </c:pt>
                <c:pt idx="279">
                  <c:v>1.93055555555556</c:v>
                </c:pt>
                <c:pt idx="280">
                  <c:v>1.9375</c:v>
                </c:pt>
                <c:pt idx="281">
                  <c:v>1.94444444444444</c:v>
                </c:pt>
                <c:pt idx="282">
                  <c:v>1.95138888888889</c:v>
                </c:pt>
                <c:pt idx="283">
                  <c:v>1.95833333333333</c:v>
                </c:pt>
                <c:pt idx="284">
                  <c:v>1.96527777777778</c:v>
                </c:pt>
                <c:pt idx="285">
                  <c:v>1.97222222222222</c:v>
                </c:pt>
                <c:pt idx="286">
                  <c:v>1.97916666666667</c:v>
                </c:pt>
                <c:pt idx="287">
                  <c:v>1.98611111111111</c:v>
                </c:pt>
                <c:pt idx="288">
                  <c:v>1.99305555555556</c:v>
                </c:pt>
                <c:pt idx="289">
                  <c:v>2.0</c:v>
                </c:pt>
                <c:pt idx="290">
                  <c:v>2.00694444444444</c:v>
                </c:pt>
                <c:pt idx="291">
                  <c:v>2.01388888888889</c:v>
                </c:pt>
                <c:pt idx="292">
                  <c:v>2.020833333333329</c:v>
                </c:pt>
                <c:pt idx="293">
                  <c:v>2.02777777777778</c:v>
                </c:pt>
                <c:pt idx="294">
                  <c:v>2.03472222222222</c:v>
                </c:pt>
                <c:pt idx="295">
                  <c:v>2.04166666666667</c:v>
                </c:pt>
                <c:pt idx="296">
                  <c:v>2.04861111111111</c:v>
                </c:pt>
                <c:pt idx="297">
                  <c:v>2.05555555555556</c:v>
                </c:pt>
                <c:pt idx="298">
                  <c:v>2.0625</c:v>
                </c:pt>
                <c:pt idx="299">
                  <c:v>2.06944444444444</c:v>
                </c:pt>
                <c:pt idx="300">
                  <c:v>2.07638888888889</c:v>
                </c:pt>
                <c:pt idx="301">
                  <c:v>2.08333333333333</c:v>
                </c:pt>
                <c:pt idx="302">
                  <c:v>2.09027777777778</c:v>
                </c:pt>
                <c:pt idx="303">
                  <c:v>2.09722222222222</c:v>
                </c:pt>
                <c:pt idx="304">
                  <c:v>2.10416666666667</c:v>
                </c:pt>
                <c:pt idx="305">
                  <c:v>2.11111111111111</c:v>
                </c:pt>
                <c:pt idx="306">
                  <c:v>2.11805555555556</c:v>
                </c:pt>
                <c:pt idx="307">
                  <c:v>2.125</c:v>
                </c:pt>
                <c:pt idx="308">
                  <c:v>2.13194444444444</c:v>
                </c:pt>
                <c:pt idx="309">
                  <c:v>2.13888888888889</c:v>
                </c:pt>
                <c:pt idx="310">
                  <c:v>2.145833333333329</c:v>
                </c:pt>
                <c:pt idx="311">
                  <c:v>2.15277777777778</c:v>
                </c:pt>
                <c:pt idx="312">
                  <c:v>2.15972222222222</c:v>
                </c:pt>
                <c:pt idx="313">
                  <c:v>2.16666666666667</c:v>
                </c:pt>
                <c:pt idx="314">
                  <c:v>2.17361111111111</c:v>
                </c:pt>
                <c:pt idx="315">
                  <c:v>2.18055555555556</c:v>
                </c:pt>
                <c:pt idx="316">
                  <c:v>2.1875</c:v>
                </c:pt>
                <c:pt idx="317">
                  <c:v>2.19444444444444</c:v>
                </c:pt>
                <c:pt idx="318">
                  <c:v>2.20138888888889</c:v>
                </c:pt>
                <c:pt idx="319">
                  <c:v>2.20833333333333</c:v>
                </c:pt>
                <c:pt idx="320">
                  <c:v>2.21527777777778</c:v>
                </c:pt>
                <c:pt idx="321">
                  <c:v>2.22222222222222</c:v>
                </c:pt>
                <c:pt idx="322">
                  <c:v>2.22916666666667</c:v>
                </c:pt>
                <c:pt idx="323">
                  <c:v>2.23611111111111</c:v>
                </c:pt>
                <c:pt idx="324">
                  <c:v>2.24305555555556</c:v>
                </c:pt>
                <c:pt idx="325">
                  <c:v>2.25</c:v>
                </c:pt>
                <c:pt idx="326">
                  <c:v>2.25694444444444</c:v>
                </c:pt>
                <c:pt idx="327">
                  <c:v>2.26388888888889</c:v>
                </c:pt>
                <c:pt idx="328">
                  <c:v>2.270833333333329</c:v>
                </c:pt>
                <c:pt idx="329">
                  <c:v>2.27777777777778</c:v>
                </c:pt>
                <c:pt idx="330">
                  <c:v>2.28472222222222</c:v>
                </c:pt>
                <c:pt idx="331">
                  <c:v>2.29166666666667</c:v>
                </c:pt>
                <c:pt idx="332">
                  <c:v>2.29861111111111</c:v>
                </c:pt>
                <c:pt idx="333">
                  <c:v>2.30555555555556</c:v>
                </c:pt>
                <c:pt idx="334">
                  <c:v>2.3125</c:v>
                </c:pt>
                <c:pt idx="335">
                  <c:v>2.319444444444437</c:v>
                </c:pt>
                <c:pt idx="336">
                  <c:v>2.32638888888889</c:v>
                </c:pt>
                <c:pt idx="337">
                  <c:v>2.333333333333329</c:v>
                </c:pt>
                <c:pt idx="338">
                  <c:v>2.34027777777778</c:v>
                </c:pt>
                <c:pt idx="339">
                  <c:v>2.34722222222222</c:v>
                </c:pt>
                <c:pt idx="340">
                  <c:v>2.35416666666667</c:v>
                </c:pt>
                <c:pt idx="341">
                  <c:v>2.36111111111111</c:v>
                </c:pt>
                <c:pt idx="342">
                  <c:v>2.36805555555556</c:v>
                </c:pt>
                <c:pt idx="343">
                  <c:v>2.375</c:v>
                </c:pt>
                <c:pt idx="344">
                  <c:v>2.38194444444444</c:v>
                </c:pt>
                <c:pt idx="345">
                  <c:v>2.38888888888889</c:v>
                </c:pt>
                <c:pt idx="346">
                  <c:v>2.395833333333325</c:v>
                </c:pt>
                <c:pt idx="347">
                  <c:v>2.40277777777778</c:v>
                </c:pt>
                <c:pt idx="348">
                  <c:v>2.40972222222222</c:v>
                </c:pt>
                <c:pt idx="349">
                  <c:v>2.41666666666667</c:v>
                </c:pt>
                <c:pt idx="350">
                  <c:v>2.42361111111111</c:v>
                </c:pt>
                <c:pt idx="351">
                  <c:v>2.43055555555556</c:v>
                </c:pt>
                <c:pt idx="352">
                  <c:v>2.4375</c:v>
                </c:pt>
                <c:pt idx="353">
                  <c:v>2.44444444444444</c:v>
                </c:pt>
                <c:pt idx="354">
                  <c:v>2.45138888888889</c:v>
                </c:pt>
                <c:pt idx="355">
                  <c:v>2.458333333333329</c:v>
                </c:pt>
                <c:pt idx="356">
                  <c:v>2.46527777777778</c:v>
                </c:pt>
                <c:pt idx="357">
                  <c:v>2.47222222222222</c:v>
                </c:pt>
                <c:pt idx="358">
                  <c:v>2.47916666666667</c:v>
                </c:pt>
                <c:pt idx="359">
                  <c:v>2.48611111111111</c:v>
                </c:pt>
                <c:pt idx="360">
                  <c:v>2.49305555555556</c:v>
                </c:pt>
                <c:pt idx="361">
                  <c:v>2.5</c:v>
                </c:pt>
                <c:pt idx="362">
                  <c:v>2.50694444444444</c:v>
                </c:pt>
                <c:pt idx="363">
                  <c:v>2.51388888888889</c:v>
                </c:pt>
                <c:pt idx="364">
                  <c:v>2.520833333333329</c:v>
                </c:pt>
                <c:pt idx="365">
                  <c:v>2.52777777777778</c:v>
                </c:pt>
                <c:pt idx="366">
                  <c:v>2.53472222222222</c:v>
                </c:pt>
                <c:pt idx="367">
                  <c:v>2.54166666666667</c:v>
                </c:pt>
                <c:pt idx="368">
                  <c:v>2.54861111111111</c:v>
                </c:pt>
                <c:pt idx="369">
                  <c:v>2.55555555555556</c:v>
                </c:pt>
                <c:pt idx="370">
                  <c:v>2.5625</c:v>
                </c:pt>
                <c:pt idx="371">
                  <c:v>2.56944444444444</c:v>
                </c:pt>
                <c:pt idx="372">
                  <c:v>2.57638888888889</c:v>
                </c:pt>
                <c:pt idx="373">
                  <c:v>2.58333333333333</c:v>
                </c:pt>
                <c:pt idx="374">
                  <c:v>2.59027777777778</c:v>
                </c:pt>
                <c:pt idx="375">
                  <c:v>2.59722222222222</c:v>
                </c:pt>
                <c:pt idx="376">
                  <c:v>2.60416666666667</c:v>
                </c:pt>
                <c:pt idx="377">
                  <c:v>2.61111111111111</c:v>
                </c:pt>
                <c:pt idx="378">
                  <c:v>2.61805555555556</c:v>
                </c:pt>
                <c:pt idx="379">
                  <c:v>2.625</c:v>
                </c:pt>
                <c:pt idx="380">
                  <c:v>2.63194444444444</c:v>
                </c:pt>
                <c:pt idx="381">
                  <c:v>2.63888888888889</c:v>
                </c:pt>
                <c:pt idx="382">
                  <c:v>2.645833333333328</c:v>
                </c:pt>
                <c:pt idx="383">
                  <c:v>2.65277777777778</c:v>
                </c:pt>
                <c:pt idx="384">
                  <c:v>2.65972222222222</c:v>
                </c:pt>
                <c:pt idx="385">
                  <c:v>2.66666666666667</c:v>
                </c:pt>
                <c:pt idx="386">
                  <c:v>2.67361111111111</c:v>
                </c:pt>
                <c:pt idx="387">
                  <c:v>2.68055555555556</c:v>
                </c:pt>
                <c:pt idx="388">
                  <c:v>2.6875</c:v>
                </c:pt>
                <c:pt idx="389">
                  <c:v>2.69444444444444</c:v>
                </c:pt>
                <c:pt idx="390">
                  <c:v>2.70138888888889</c:v>
                </c:pt>
                <c:pt idx="391">
                  <c:v>2.70833333333333</c:v>
                </c:pt>
                <c:pt idx="392">
                  <c:v>2.71527777777778</c:v>
                </c:pt>
                <c:pt idx="393">
                  <c:v>2.72222222222222</c:v>
                </c:pt>
                <c:pt idx="394">
                  <c:v>2.72916666666667</c:v>
                </c:pt>
                <c:pt idx="395">
                  <c:v>2.73611111111111</c:v>
                </c:pt>
                <c:pt idx="396">
                  <c:v>2.74305555555556</c:v>
                </c:pt>
                <c:pt idx="397">
                  <c:v>2.75</c:v>
                </c:pt>
                <c:pt idx="398">
                  <c:v>2.75694444444444</c:v>
                </c:pt>
                <c:pt idx="399">
                  <c:v>2.76388888888889</c:v>
                </c:pt>
                <c:pt idx="400">
                  <c:v>2.770833333333329</c:v>
                </c:pt>
                <c:pt idx="401">
                  <c:v>2.77777777777778</c:v>
                </c:pt>
                <c:pt idx="402">
                  <c:v>2.78472222222222</c:v>
                </c:pt>
                <c:pt idx="403">
                  <c:v>2.79166666666667</c:v>
                </c:pt>
                <c:pt idx="404">
                  <c:v>2.79861111111111</c:v>
                </c:pt>
                <c:pt idx="405">
                  <c:v>2.80555555555556</c:v>
                </c:pt>
                <c:pt idx="406">
                  <c:v>2.8125</c:v>
                </c:pt>
                <c:pt idx="407">
                  <c:v>2.819444444444437</c:v>
                </c:pt>
                <c:pt idx="408">
                  <c:v>2.82638888888889</c:v>
                </c:pt>
                <c:pt idx="409">
                  <c:v>2.833333333333329</c:v>
                </c:pt>
                <c:pt idx="410">
                  <c:v>2.84027777777778</c:v>
                </c:pt>
                <c:pt idx="411">
                  <c:v>2.84722222222222</c:v>
                </c:pt>
                <c:pt idx="412">
                  <c:v>2.85416666666667</c:v>
                </c:pt>
                <c:pt idx="413">
                  <c:v>2.86111111111111</c:v>
                </c:pt>
                <c:pt idx="414">
                  <c:v>2.86805555555556</c:v>
                </c:pt>
                <c:pt idx="415">
                  <c:v>2.875</c:v>
                </c:pt>
                <c:pt idx="416">
                  <c:v>2.88194444444444</c:v>
                </c:pt>
                <c:pt idx="417">
                  <c:v>2.88888888888889</c:v>
                </c:pt>
                <c:pt idx="418">
                  <c:v>2.895833333333325</c:v>
                </c:pt>
                <c:pt idx="419">
                  <c:v>2.90277777777778</c:v>
                </c:pt>
                <c:pt idx="420">
                  <c:v>2.90972222222222</c:v>
                </c:pt>
                <c:pt idx="421">
                  <c:v>2.91666666666667</c:v>
                </c:pt>
                <c:pt idx="422">
                  <c:v>2.92361111111111</c:v>
                </c:pt>
                <c:pt idx="423">
                  <c:v>2.93055555555556</c:v>
                </c:pt>
                <c:pt idx="424">
                  <c:v>2.9375</c:v>
                </c:pt>
                <c:pt idx="425">
                  <c:v>2.94444444444444</c:v>
                </c:pt>
                <c:pt idx="426">
                  <c:v>2.95138888888889</c:v>
                </c:pt>
                <c:pt idx="427">
                  <c:v>2.958333333333329</c:v>
                </c:pt>
                <c:pt idx="428">
                  <c:v>2.96527777777778</c:v>
                </c:pt>
                <c:pt idx="429">
                  <c:v>2.97222222222222</c:v>
                </c:pt>
                <c:pt idx="430">
                  <c:v>2.97916666666667</c:v>
                </c:pt>
                <c:pt idx="431">
                  <c:v>2.98611111111111</c:v>
                </c:pt>
                <c:pt idx="432">
                  <c:v>2.99305555555556</c:v>
                </c:pt>
                <c:pt idx="433">
                  <c:v>3.0</c:v>
                </c:pt>
                <c:pt idx="434">
                  <c:v>3.00694444444444</c:v>
                </c:pt>
                <c:pt idx="435">
                  <c:v>3.01388888888889</c:v>
                </c:pt>
                <c:pt idx="436">
                  <c:v>3.020833333333329</c:v>
                </c:pt>
                <c:pt idx="437">
                  <c:v>3.02777777777778</c:v>
                </c:pt>
                <c:pt idx="438">
                  <c:v>3.03472222222222</c:v>
                </c:pt>
                <c:pt idx="439">
                  <c:v>3.04166666666667</c:v>
                </c:pt>
                <c:pt idx="440">
                  <c:v>3.04861111111111</c:v>
                </c:pt>
                <c:pt idx="441">
                  <c:v>3.05555555555556</c:v>
                </c:pt>
                <c:pt idx="442">
                  <c:v>3.0625</c:v>
                </c:pt>
                <c:pt idx="443">
                  <c:v>3.06944444444444</c:v>
                </c:pt>
                <c:pt idx="444">
                  <c:v>3.07638888888889</c:v>
                </c:pt>
                <c:pt idx="445">
                  <c:v>3.08333333333333</c:v>
                </c:pt>
                <c:pt idx="446">
                  <c:v>3.09027777777778</c:v>
                </c:pt>
                <c:pt idx="447">
                  <c:v>3.09722222222222</c:v>
                </c:pt>
                <c:pt idx="448">
                  <c:v>3.10416666666667</c:v>
                </c:pt>
                <c:pt idx="449">
                  <c:v>3.11111111111111</c:v>
                </c:pt>
                <c:pt idx="450">
                  <c:v>3.11805555555556</c:v>
                </c:pt>
                <c:pt idx="451">
                  <c:v>3.125</c:v>
                </c:pt>
                <c:pt idx="452">
                  <c:v>3.13194444444444</c:v>
                </c:pt>
                <c:pt idx="453">
                  <c:v>3.13888888888889</c:v>
                </c:pt>
                <c:pt idx="454">
                  <c:v>3.145833333333329</c:v>
                </c:pt>
                <c:pt idx="455">
                  <c:v>3.15277777777778</c:v>
                </c:pt>
                <c:pt idx="456">
                  <c:v>3.15972222222222</c:v>
                </c:pt>
                <c:pt idx="457">
                  <c:v>3.16666666666667</c:v>
                </c:pt>
                <c:pt idx="458">
                  <c:v>3.17361111111111</c:v>
                </c:pt>
                <c:pt idx="459">
                  <c:v>3.18055555555556</c:v>
                </c:pt>
                <c:pt idx="460">
                  <c:v>3.1875</c:v>
                </c:pt>
                <c:pt idx="461">
                  <c:v>3.19444444444444</c:v>
                </c:pt>
                <c:pt idx="462">
                  <c:v>3.20138888888889</c:v>
                </c:pt>
                <c:pt idx="463">
                  <c:v>3.20833333333333</c:v>
                </c:pt>
                <c:pt idx="464">
                  <c:v>3.21527777777778</c:v>
                </c:pt>
                <c:pt idx="465">
                  <c:v>3.22222222222222</c:v>
                </c:pt>
                <c:pt idx="466">
                  <c:v>3.22916666666667</c:v>
                </c:pt>
                <c:pt idx="467">
                  <c:v>3.23611111111111</c:v>
                </c:pt>
                <c:pt idx="468">
                  <c:v>3.24305555555556</c:v>
                </c:pt>
                <c:pt idx="469">
                  <c:v>3.25</c:v>
                </c:pt>
                <c:pt idx="470">
                  <c:v>3.25694444444444</c:v>
                </c:pt>
                <c:pt idx="471">
                  <c:v>3.26388888888889</c:v>
                </c:pt>
                <c:pt idx="472">
                  <c:v>3.270833333333329</c:v>
                </c:pt>
                <c:pt idx="473">
                  <c:v>3.27777777777778</c:v>
                </c:pt>
                <c:pt idx="474">
                  <c:v>3.28472222222222</c:v>
                </c:pt>
                <c:pt idx="475">
                  <c:v>3.29166666666667</c:v>
                </c:pt>
                <c:pt idx="476">
                  <c:v>3.29861111111111</c:v>
                </c:pt>
                <c:pt idx="477">
                  <c:v>3.30555555555556</c:v>
                </c:pt>
                <c:pt idx="478">
                  <c:v>3.3125</c:v>
                </c:pt>
                <c:pt idx="479">
                  <c:v>3.319444444444437</c:v>
                </c:pt>
                <c:pt idx="480">
                  <c:v>3.32638888888889</c:v>
                </c:pt>
                <c:pt idx="481">
                  <c:v>3.333333333333329</c:v>
                </c:pt>
                <c:pt idx="482">
                  <c:v>3.34027777777778</c:v>
                </c:pt>
                <c:pt idx="483">
                  <c:v>3.34722222222222</c:v>
                </c:pt>
                <c:pt idx="484">
                  <c:v>3.35416666666667</c:v>
                </c:pt>
                <c:pt idx="485">
                  <c:v>3.36111111111111</c:v>
                </c:pt>
                <c:pt idx="486">
                  <c:v>3.36805555555556</c:v>
                </c:pt>
                <c:pt idx="487">
                  <c:v>3.375</c:v>
                </c:pt>
                <c:pt idx="488">
                  <c:v>3.38194444444444</c:v>
                </c:pt>
                <c:pt idx="489">
                  <c:v>3.38888888888889</c:v>
                </c:pt>
                <c:pt idx="490">
                  <c:v>3.395833333333325</c:v>
                </c:pt>
                <c:pt idx="491">
                  <c:v>3.40277777777778</c:v>
                </c:pt>
                <c:pt idx="492">
                  <c:v>3.40972222222222</c:v>
                </c:pt>
                <c:pt idx="493">
                  <c:v>3.41666666666667</c:v>
                </c:pt>
                <c:pt idx="494">
                  <c:v>3.42361111111111</c:v>
                </c:pt>
                <c:pt idx="495">
                  <c:v>3.43055555555556</c:v>
                </c:pt>
                <c:pt idx="496">
                  <c:v>3.4375</c:v>
                </c:pt>
                <c:pt idx="497">
                  <c:v>3.44444444444444</c:v>
                </c:pt>
                <c:pt idx="498">
                  <c:v>3.45138888888889</c:v>
                </c:pt>
                <c:pt idx="499">
                  <c:v>3.458333333333329</c:v>
                </c:pt>
                <c:pt idx="500">
                  <c:v>3.46527777777778</c:v>
                </c:pt>
                <c:pt idx="501">
                  <c:v>3.47222222222222</c:v>
                </c:pt>
                <c:pt idx="502">
                  <c:v>3.47916666666667</c:v>
                </c:pt>
                <c:pt idx="503">
                  <c:v>3.48611111111111</c:v>
                </c:pt>
                <c:pt idx="504">
                  <c:v>3.49305555555556</c:v>
                </c:pt>
                <c:pt idx="505">
                  <c:v>3.5</c:v>
                </c:pt>
                <c:pt idx="506">
                  <c:v>3.51388888888889</c:v>
                </c:pt>
                <c:pt idx="507">
                  <c:v>3.520833333333329</c:v>
                </c:pt>
                <c:pt idx="508">
                  <c:v>3.52777777777778</c:v>
                </c:pt>
                <c:pt idx="509">
                  <c:v>3.53472222222222</c:v>
                </c:pt>
                <c:pt idx="510">
                  <c:v>3.54166666666667</c:v>
                </c:pt>
                <c:pt idx="511">
                  <c:v>3.54861111111111</c:v>
                </c:pt>
                <c:pt idx="512">
                  <c:v>3.55555555555556</c:v>
                </c:pt>
                <c:pt idx="513">
                  <c:v>3.5625</c:v>
                </c:pt>
                <c:pt idx="514">
                  <c:v>0.583333333333333</c:v>
                </c:pt>
                <c:pt idx="515">
                  <c:v>0.590277777777778</c:v>
                </c:pt>
                <c:pt idx="516">
                  <c:v>0.597222222222222</c:v>
                </c:pt>
                <c:pt idx="517">
                  <c:v>0.611111111111111</c:v>
                </c:pt>
                <c:pt idx="518">
                  <c:v>0.618055555555555</c:v>
                </c:pt>
                <c:pt idx="519">
                  <c:v>0.625</c:v>
                </c:pt>
                <c:pt idx="520">
                  <c:v>0.631944444444444</c:v>
                </c:pt>
                <c:pt idx="521">
                  <c:v>0.638888888888889</c:v>
                </c:pt>
                <c:pt idx="522">
                  <c:v>0.645833333333333</c:v>
                </c:pt>
                <c:pt idx="523">
                  <c:v>0.652777777777778</c:v>
                </c:pt>
                <c:pt idx="524">
                  <c:v>0.659722222222222</c:v>
                </c:pt>
                <c:pt idx="525">
                  <c:v>0.666666666666666</c:v>
                </c:pt>
                <c:pt idx="526">
                  <c:v>0.673611111111111</c:v>
                </c:pt>
                <c:pt idx="527">
                  <c:v>0.680555555555555</c:v>
                </c:pt>
                <c:pt idx="528">
                  <c:v>0.687499999999999</c:v>
                </c:pt>
                <c:pt idx="529">
                  <c:v>0.694444444444444</c:v>
                </c:pt>
                <c:pt idx="530">
                  <c:v>0.701388888888888</c:v>
                </c:pt>
                <c:pt idx="531">
                  <c:v>0.708333333333333</c:v>
                </c:pt>
                <c:pt idx="532">
                  <c:v>0.715277777777777</c:v>
                </c:pt>
                <c:pt idx="533">
                  <c:v>0.722222222222221</c:v>
                </c:pt>
                <c:pt idx="534">
                  <c:v>0.729166666666666</c:v>
                </c:pt>
                <c:pt idx="535">
                  <c:v>0.73611111111111</c:v>
                </c:pt>
                <c:pt idx="536">
                  <c:v>0.743055555555555</c:v>
                </c:pt>
                <c:pt idx="537">
                  <c:v>0.749999999999999</c:v>
                </c:pt>
                <c:pt idx="538">
                  <c:v>0.756944444444443</c:v>
                </c:pt>
                <c:pt idx="539">
                  <c:v>0.763888888888888</c:v>
                </c:pt>
                <c:pt idx="540">
                  <c:v>0.770833333333332</c:v>
                </c:pt>
                <c:pt idx="541">
                  <c:v>0.777777777777777</c:v>
                </c:pt>
                <c:pt idx="542">
                  <c:v>0.784722222222221</c:v>
                </c:pt>
                <c:pt idx="543">
                  <c:v>0.791666666666666</c:v>
                </c:pt>
                <c:pt idx="544">
                  <c:v>0.79861111111111</c:v>
                </c:pt>
                <c:pt idx="545">
                  <c:v>0.805555555555554</c:v>
                </c:pt>
                <c:pt idx="546">
                  <c:v>0.812499999999999</c:v>
                </c:pt>
                <c:pt idx="547">
                  <c:v>0.819444444444443</c:v>
                </c:pt>
                <c:pt idx="548">
                  <c:v>0.826388888888888</c:v>
                </c:pt>
                <c:pt idx="549">
                  <c:v>0.833333333333332</c:v>
                </c:pt>
                <c:pt idx="550">
                  <c:v>0.840277777777777</c:v>
                </c:pt>
                <c:pt idx="551">
                  <c:v>0.847222222222221</c:v>
                </c:pt>
                <c:pt idx="552">
                  <c:v>0.854166666666665</c:v>
                </c:pt>
                <c:pt idx="553">
                  <c:v>0.86111111111111</c:v>
                </c:pt>
                <c:pt idx="554">
                  <c:v>0.868055555555554</c:v>
                </c:pt>
                <c:pt idx="555">
                  <c:v>0.874999999999999</c:v>
                </c:pt>
                <c:pt idx="556">
                  <c:v>0.881944444444443</c:v>
                </c:pt>
                <c:pt idx="557">
                  <c:v>0.888888888888887</c:v>
                </c:pt>
                <c:pt idx="558">
                  <c:v>0.895833333333332</c:v>
                </c:pt>
                <c:pt idx="559">
                  <c:v>0.902777777777776</c:v>
                </c:pt>
                <c:pt idx="560">
                  <c:v>0.909722222222221</c:v>
                </c:pt>
                <c:pt idx="561">
                  <c:v>0.916666666666665</c:v>
                </c:pt>
                <c:pt idx="562">
                  <c:v>0.92361111111111</c:v>
                </c:pt>
                <c:pt idx="563">
                  <c:v>0.930555555555554</c:v>
                </c:pt>
                <c:pt idx="564">
                  <c:v>0.937499999999998</c:v>
                </c:pt>
                <c:pt idx="565">
                  <c:v>0.944444444444443</c:v>
                </c:pt>
                <c:pt idx="566">
                  <c:v>0.951388888888887</c:v>
                </c:pt>
                <c:pt idx="567">
                  <c:v>0.958333333333332</c:v>
                </c:pt>
                <c:pt idx="568">
                  <c:v>0.965277777777776</c:v>
                </c:pt>
                <c:pt idx="569">
                  <c:v>0.972222222222221</c:v>
                </c:pt>
                <c:pt idx="570">
                  <c:v>0.979166666666665</c:v>
                </c:pt>
                <c:pt idx="571">
                  <c:v>0.986111111111109</c:v>
                </c:pt>
                <c:pt idx="572">
                  <c:v>0.993055555555555</c:v>
                </c:pt>
              </c:numCache>
            </c:numRef>
          </c:cat>
          <c:val>
            <c:numRef>
              <c:f>Sheet1!$F$2:$F$573</c:f>
              <c:numCache>
                <c:formatCode>General</c:formatCode>
                <c:ptCount val="572"/>
                <c:pt idx="0">
                  <c:v>238.0</c:v>
                </c:pt>
                <c:pt idx="1">
                  <c:v>229.0</c:v>
                </c:pt>
                <c:pt idx="2">
                  <c:v>235.0</c:v>
                </c:pt>
                <c:pt idx="3">
                  <c:v>244.0</c:v>
                </c:pt>
                <c:pt idx="4">
                  <c:v>265.0</c:v>
                </c:pt>
                <c:pt idx="5">
                  <c:v>261.0</c:v>
                </c:pt>
                <c:pt idx="6">
                  <c:v>254.0</c:v>
                </c:pt>
                <c:pt idx="7">
                  <c:v>288.0</c:v>
                </c:pt>
                <c:pt idx="9">
                  <c:v>62.0</c:v>
                </c:pt>
                <c:pt idx="10">
                  <c:v>55.0</c:v>
                </c:pt>
                <c:pt idx="11">
                  <c:v>73.0</c:v>
                </c:pt>
                <c:pt idx="12">
                  <c:v>72.0</c:v>
                </c:pt>
                <c:pt idx="13">
                  <c:v>65.0</c:v>
                </c:pt>
                <c:pt idx="14">
                  <c:v>64.0</c:v>
                </c:pt>
                <c:pt idx="15">
                  <c:v>62.0</c:v>
                </c:pt>
                <c:pt idx="16">
                  <c:v>58.0</c:v>
                </c:pt>
                <c:pt idx="17">
                  <c:v>61.0</c:v>
                </c:pt>
                <c:pt idx="18">
                  <c:v>64.0</c:v>
                </c:pt>
                <c:pt idx="19">
                  <c:v>64.0</c:v>
                </c:pt>
                <c:pt idx="20">
                  <c:v>60.0</c:v>
                </c:pt>
                <c:pt idx="21">
                  <c:v>55.0</c:v>
                </c:pt>
                <c:pt idx="22">
                  <c:v>56.0</c:v>
                </c:pt>
                <c:pt idx="23">
                  <c:v>51.0</c:v>
                </c:pt>
                <c:pt idx="24">
                  <c:v>53.0</c:v>
                </c:pt>
                <c:pt idx="25">
                  <c:v>51.0</c:v>
                </c:pt>
                <c:pt idx="26">
                  <c:v>54.0</c:v>
                </c:pt>
                <c:pt idx="27">
                  <c:v>54.0</c:v>
                </c:pt>
                <c:pt idx="28">
                  <c:v>52.0</c:v>
                </c:pt>
                <c:pt idx="29">
                  <c:v>56.0</c:v>
                </c:pt>
                <c:pt idx="30">
                  <c:v>58.0</c:v>
                </c:pt>
                <c:pt idx="31">
                  <c:v>56.0</c:v>
                </c:pt>
                <c:pt idx="32">
                  <c:v>69.0</c:v>
                </c:pt>
                <c:pt idx="33">
                  <c:v>51.0</c:v>
                </c:pt>
                <c:pt idx="34">
                  <c:v>52.0</c:v>
                </c:pt>
                <c:pt idx="35">
                  <c:v>53.0</c:v>
                </c:pt>
                <c:pt idx="36">
                  <c:v>54.0</c:v>
                </c:pt>
                <c:pt idx="37">
                  <c:v>83.0</c:v>
                </c:pt>
                <c:pt idx="38">
                  <c:v>98.0</c:v>
                </c:pt>
                <c:pt idx="39">
                  <c:v>97.0</c:v>
                </c:pt>
                <c:pt idx="40">
                  <c:v>107.0</c:v>
                </c:pt>
                <c:pt idx="41">
                  <c:v>183.0</c:v>
                </c:pt>
                <c:pt idx="42">
                  <c:v>151.0</c:v>
                </c:pt>
                <c:pt idx="43">
                  <c:v>28.0</c:v>
                </c:pt>
                <c:pt idx="44">
                  <c:v>52.0</c:v>
                </c:pt>
                <c:pt idx="45">
                  <c:v>14.0</c:v>
                </c:pt>
                <c:pt idx="46">
                  <c:v>346.0</c:v>
                </c:pt>
                <c:pt idx="47">
                  <c:v>330.0</c:v>
                </c:pt>
                <c:pt idx="48">
                  <c:v>267.0</c:v>
                </c:pt>
                <c:pt idx="49">
                  <c:v>51.0</c:v>
                </c:pt>
                <c:pt idx="50">
                  <c:v>103.0</c:v>
                </c:pt>
                <c:pt idx="51">
                  <c:v>112.0</c:v>
                </c:pt>
                <c:pt idx="52">
                  <c:v>59.0</c:v>
                </c:pt>
                <c:pt idx="53">
                  <c:v>48.0</c:v>
                </c:pt>
                <c:pt idx="54">
                  <c:v>29.0</c:v>
                </c:pt>
                <c:pt idx="55">
                  <c:v>338.0</c:v>
                </c:pt>
                <c:pt idx="56">
                  <c:v>55.0</c:v>
                </c:pt>
                <c:pt idx="57">
                  <c:v>86.0</c:v>
                </c:pt>
                <c:pt idx="58">
                  <c:v>101.0</c:v>
                </c:pt>
                <c:pt idx="59">
                  <c:v>66.0</c:v>
                </c:pt>
                <c:pt idx="60">
                  <c:v>103.0</c:v>
                </c:pt>
                <c:pt idx="61">
                  <c:v>86.0</c:v>
                </c:pt>
                <c:pt idx="62">
                  <c:v>33.0</c:v>
                </c:pt>
                <c:pt idx="63">
                  <c:v>52.0</c:v>
                </c:pt>
                <c:pt idx="64">
                  <c:v>59.0</c:v>
                </c:pt>
                <c:pt idx="65">
                  <c:v>67.0</c:v>
                </c:pt>
                <c:pt idx="66">
                  <c:v>50.0</c:v>
                </c:pt>
                <c:pt idx="67">
                  <c:v>35.0</c:v>
                </c:pt>
                <c:pt idx="68">
                  <c:v>50.0</c:v>
                </c:pt>
                <c:pt idx="69">
                  <c:v>99.0</c:v>
                </c:pt>
                <c:pt idx="70">
                  <c:v>147.0</c:v>
                </c:pt>
                <c:pt idx="71">
                  <c:v>135.0</c:v>
                </c:pt>
                <c:pt idx="72">
                  <c:v>298.0</c:v>
                </c:pt>
                <c:pt idx="73">
                  <c:v>257.0</c:v>
                </c:pt>
                <c:pt idx="74">
                  <c:v>246.0</c:v>
                </c:pt>
                <c:pt idx="75">
                  <c:v>254.0</c:v>
                </c:pt>
                <c:pt idx="76">
                  <c:v>261.0</c:v>
                </c:pt>
                <c:pt idx="77">
                  <c:v>312.0</c:v>
                </c:pt>
                <c:pt idx="78">
                  <c:v>270.0</c:v>
                </c:pt>
                <c:pt idx="79">
                  <c:v>231.0</c:v>
                </c:pt>
                <c:pt idx="80">
                  <c:v>251.0</c:v>
                </c:pt>
                <c:pt idx="81">
                  <c:v>272.0</c:v>
                </c:pt>
                <c:pt idx="82">
                  <c:v>236.0</c:v>
                </c:pt>
                <c:pt idx="83">
                  <c:v>240.0</c:v>
                </c:pt>
                <c:pt idx="84">
                  <c:v>229.0</c:v>
                </c:pt>
                <c:pt idx="85">
                  <c:v>247.0</c:v>
                </c:pt>
                <c:pt idx="86">
                  <c:v>258.0</c:v>
                </c:pt>
                <c:pt idx="87">
                  <c:v>258.0</c:v>
                </c:pt>
                <c:pt idx="88">
                  <c:v>260.0</c:v>
                </c:pt>
                <c:pt idx="89">
                  <c:v>246.0</c:v>
                </c:pt>
                <c:pt idx="90">
                  <c:v>237.0</c:v>
                </c:pt>
                <c:pt idx="91">
                  <c:v>241.0</c:v>
                </c:pt>
                <c:pt idx="92">
                  <c:v>219.0</c:v>
                </c:pt>
                <c:pt idx="93">
                  <c:v>242.0</c:v>
                </c:pt>
                <c:pt idx="94">
                  <c:v>230.0</c:v>
                </c:pt>
                <c:pt idx="95">
                  <c:v>251.0</c:v>
                </c:pt>
                <c:pt idx="96">
                  <c:v>263.0</c:v>
                </c:pt>
                <c:pt idx="97">
                  <c:v>250.0</c:v>
                </c:pt>
                <c:pt idx="98">
                  <c:v>242.0</c:v>
                </c:pt>
                <c:pt idx="99">
                  <c:v>232.0</c:v>
                </c:pt>
                <c:pt idx="100">
                  <c:v>241.0</c:v>
                </c:pt>
                <c:pt idx="101">
                  <c:v>219.0</c:v>
                </c:pt>
                <c:pt idx="102">
                  <c:v>293.0</c:v>
                </c:pt>
                <c:pt idx="103">
                  <c:v>223.0</c:v>
                </c:pt>
                <c:pt idx="104">
                  <c:v>229.0</c:v>
                </c:pt>
                <c:pt idx="105">
                  <c:v>240.0</c:v>
                </c:pt>
                <c:pt idx="106">
                  <c:v>290.0</c:v>
                </c:pt>
                <c:pt idx="107">
                  <c:v>289.0</c:v>
                </c:pt>
                <c:pt idx="108">
                  <c:v>288.0</c:v>
                </c:pt>
                <c:pt idx="109">
                  <c:v>281.0</c:v>
                </c:pt>
                <c:pt idx="110">
                  <c:v>310.0</c:v>
                </c:pt>
                <c:pt idx="111">
                  <c:v>243.0</c:v>
                </c:pt>
                <c:pt idx="112">
                  <c:v>292.0</c:v>
                </c:pt>
                <c:pt idx="113">
                  <c:v>282.0</c:v>
                </c:pt>
                <c:pt idx="114">
                  <c:v>285.0</c:v>
                </c:pt>
                <c:pt idx="115">
                  <c:v>282.0</c:v>
                </c:pt>
                <c:pt idx="116">
                  <c:v>279.0</c:v>
                </c:pt>
                <c:pt idx="117">
                  <c:v>275.0</c:v>
                </c:pt>
                <c:pt idx="118">
                  <c:v>281.0</c:v>
                </c:pt>
                <c:pt idx="119">
                  <c:v>293.0</c:v>
                </c:pt>
                <c:pt idx="120">
                  <c:v>289.0</c:v>
                </c:pt>
                <c:pt idx="121">
                  <c:v>307.0</c:v>
                </c:pt>
                <c:pt idx="122">
                  <c:v>303.0</c:v>
                </c:pt>
                <c:pt idx="123">
                  <c:v>314.0</c:v>
                </c:pt>
                <c:pt idx="124">
                  <c:v>303.0</c:v>
                </c:pt>
                <c:pt idx="125">
                  <c:v>302.0</c:v>
                </c:pt>
                <c:pt idx="126">
                  <c:v>314.0</c:v>
                </c:pt>
                <c:pt idx="127">
                  <c:v>300.0</c:v>
                </c:pt>
                <c:pt idx="128">
                  <c:v>318.0</c:v>
                </c:pt>
                <c:pt idx="129">
                  <c:v>306.0</c:v>
                </c:pt>
                <c:pt idx="130">
                  <c:v>4.0</c:v>
                </c:pt>
                <c:pt idx="131">
                  <c:v>18.0</c:v>
                </c:pt>
                <c:pt idx="132">
                  <c:v>30.0</c:v>
                </c:pt>
                <c:pt idx="133">
                  <c:v>38.0</c:v>
                </c:pt>
                <c:pt idx="134">
                  <c:v>15.0</c:v>
                </c:pt>
                <c:pt idx="135">
                  <c:v>5.0</c:v>
                </c:pt>
                <c:pt idx="136">
                  <c:v>18.0</c:v>
                </c:pt>
                <c:pt idx="137">
                  <c:v>11.0</c:v>
                </c:pt>
                <c:pt idx="138">
                  <c:v>5.0</c:v>
                </c:pt>
                <c:pt idx="139">
                  <c:v>93.0</c:v>
                </c:pt>
                <c:pt idx="140">
                  <c:v>313.0</c:v>
                </c:pt>
                <c:pt idx="141">
                  <c:v>205.0</c:v>
                </c:pt>
                <c:pt idx="142">
                  <c:v>222.0</c:v>
                </c:pt>
                <c:pt idx="143">
                  <c:v>249.0</c:v>
                </c:pt>
                <c:pt idx="144">
                  <c:v>240.0</c:v>
                </c:pt>
                <c:pt idx="145">
                  <c:v>254.0</c:v>
                </c:pt>
                <c:pt idx="146">
                  <c:v>251.0</c:v>
                </c:pt>
                <c:pt idx="147">
                  <c:v>253.0</c:v>
                </c:pt>
                <c:pt idx="148">
                  <c:v>239.0</c:v>
                </c:pt>
                <c:pt idx="149">
                  <c:v>238.0</c:v>
                </c:pt>
                <c:pt idx="150">
                  <c:v>235.0</c:v>
                </c:pt>
                <c:pt idx="151">
                  <c:v>252.0</c:v>
                </c:pt>
                <c:pt idx="152">
                  <c:v>249.0</c:v>
                </c:pt>
                <c:pt idx="153">
                  <c:v>251.0</c:v>
                </c:pt>
                <c:pt idx="154">
                  <c:v>254.0</c:v>
                </c:pt>
                <c:pt idx="155">
                  <c:v>279.0</c:v>
                </c:pt>
                <c:pt idx="156">
                  <c:v>276.0</c:v>
                </c:pt>
                <c:pt idx="157">
                  <c:v>238.0</c:v>
                </c:pt>
                <c:pt idx="158">
                  <c:v>314.0</c:v>
                </c:pt>
                <c:pt idx="159">
                  <c:v>20.0</c:v>
                </c:pt>
                <c:pt idx="160">
                  <c:v>5.0</c:v>
                </c:pt>
                <c:pt idx="161">
                  <c:v>348.0</c:v>
                </c:pt>
                <c:pt idx="162">
                  <c:v>24.0</c:v>
                </c:pt>
                <c:pt idx="163">
                  <c:v>11.0</c:v>
                </c:pt>
                <c:pt idx="164">
                  <c:v>21.0</c:v>
                </c:pt>
                <c:pt idx="165">
                  <c:v>59.0</c:v>
                </c:pt>
                <c:pt idx="166">
                  <c:v>30.0</c:v>
                </c:pt>
                <c:pt idx="167">
                  <c:v>43.0</c:v>
                </c:pt>
                <c:pt idx="168">
                  <c:v>59.0</c:v>
                </c:pt>
                <c:pt idx="169">
                  <c:v>50.0</c:v>
                </c:pt>
                <c:pt idx="170">
                  <c:v>351.0</c:v>
                </c:pt>
                <c:pt idx="171">
                  <c:v>36.0</c:v>
                </c:pt>
                <c:pt idx="172">
                  <c:v>76.0</c:v>
                </c:pt>
                <c:pt idx="173">
                  <c:v>32.0</c:v>
                </c:pt>
                <c:pt idx="174">
                  <c:v>13.0</c:v>
                </c:pt>
                <c:pt idx="175">
                  <c:v>40.0</c:v>
                </c:pt>
                <c:pt idx="176">
                  <c:v>62.0</c:v>
                </c:pt>
                <c:pt idx="177">
                  <c:v>347.0</c:v>
                </c:pt>
                <c:pt idx="178">
                  <c:v>22.0</c:v>
                </c:pt>
                <c:pt idx="179">
                  <c:v>81.0</c:v>
                </c:pt>
                <c:pt idx="180">
                  <c:v>80.0</c:v>
                </c:pt>
                <c:pt idx="181">
                  <c:v>101.0</c:v>
                </c:pt>
                <c:pt idx="182">
                  <c:v>40.0</c:v>
                </c:pt>
                <c:pt idx="183">
                  <c:v>80.0</c:v>
                </c:pt>
                <c:pt idx="184">
                  <c:v>63.0</c:v>
                </c:pt>
                <c:pt idx="185">
                  <c:v>73.0</c:v>
                </c:pt>
                <c:pt idx="186">
                  <c:v>86.0</c:v>
                </c:pt>
                <c:pt idx="187">
                  <c:v>61.0</c:v>
                </c:pt>
                <c:pt idx="188">
                  <c:v>59.0</c:v>
                </c:pt>
                <c:pt idx="189">
                  <c:v>45.0</c:v>
                </c:pt>
                <c:pt idx="190">
                  <c:v>72.0</c:v>
                </c:pt>
                <c:pt idx="191">
                  <c:v>57.0</c:v>
                </c:pt>
                <c:pt idx="192">
                  <c:v>45.0</c:v>
                </c:pt>
                <c:pt idx="193">
                  <c:v>52.0</c:v>
                </c:pt>
                <c:pt idx="194">
                  <c:v>50.0</c:v>
                </c:pt>
                <c:pt idx="195">
                  <c:v>44.0</c:v>
                </c:pt>
                <c:pt idx="196">
                  <c:v>32.0</c:v>
                </c:pt>
                <c:pt idx="197">
                  <c:v>49.0</c:v>
                </c:pt>
                <c:pt idx="198">
                  <c:v>49.0</c:v>
                </c:pt>
                <c:pt idx="199">
                  <c:v>44.0</c:v>
                </c:pt>
                <c:pt idx="200">
                  <c:v>59.0</c:v>
                </c:pt>
                <c:pt idx="201">
                  <c:v>48.0</c:v>
                </c:pt>
                <c:pt idx="202">
                  <c:v>47.0</c:v>
                </c:pt>
                <c:pt idx="203">
                  <c:v>53.0</c:v>
                </c:pt>
                <c:pt idx="204">
                  <c:v>50.0</c:v>
                </c:pt>
                <c:pt idx="205">
                  <c:v>51.0</c:v>
                </c:pt>
                <c:pt idx="206">
                  <c:v>35.0</c:v>
                </c:pt>
                <c:pt idx="207">
                  <c:v>30.0</c:v>
                </c:pt>
                <c:pt idx="208">
                  <c:v>22.0</c:v>
                </c:pt>
                <c:pt idx="209">
                  <c:v>26.0</c:v>
                </c:pt>
                <c:pt idx="210">
                  <c:v>46.0</c:v>
                </c:pt>
                <c:pt idx="211">
                  <c:v>122.0</c:v>
                </c:pt>
                <c:pt idx="212">
                  <c:v>35.0</c:v>
                </c:pt>
                <c:pt idx="213">
                  <c:v>139.0</c:v>
                </c:pt>
                <c:pt idx="214">
                  <c:v>335.0</c:v>
                </c:pt>
                <c:pt idx="215">
                  <c:v>34.0</c:v>
                </c:pt>
                <c:pt idx="216">
                  <c:v>60.0</c:v>
                </c:pt>
                <c:pt idx="217">
                  <c:v>70.0</c:v>
                </c:pt>
                <c:pt idx="218">
                  <c:v>61.0</c:v>
                </c:pt>
                <c:pt idx="219">
                  <c:v>91.0</c:v>
                </c:pt>
                <c:pt idx="220">
                  <c:v>67.0</c:v>
                </c:pt>
                <c:pt idx="221">
                  <c:v>88.0</c:v>
                </c:pt>
                <c:pt idx="222">
                  <c:v>72.0</c:v>
                </c:pt>
                <c:pt idx="223">
                  <c:v>74.0</c:v>
                </c:pt>
                <c:pt idx="224">
                  <c:v>59.0</c:v>
                </c:pt>
                <c:pt idx="225">
                  <c:v>40.0</c:v>
                </c:pt>
                <c:pt idx="226">
                  <c:v>57.0</c:v>
                </c:pt>
                <c:pt idx="227">
                  <c:v>104.0</c:v>
                </c:pt>
                <c:pt idx="228">
                  <c:v>76.0</c:v>
                </c:pt>
                <c:pt idx="229">
                  <c:v>56.0</c:v>
                </c:pt>
                <c:pt idx="230">
                  <c:v>56.0</c:v>
                </c:pt>
                <c:pt idx="231">
                  <c:v>45.0</c:v>
                </c:pt>
                <c:pt idx="232">
                  <c:v>101.0</c:v>
                </c:pt>
                <c:pt idx="233">
                  <c:v>105.0</c:v>
                </c:pt>
                <c:pt idx="234">
                  <c:v>96.0</c:v>
                </c:pt>
                <c:pt idx="235">
                  <c:v>59.0</c:v>
                </c:pt>
                <c:pt idx="236">
                  <c:v>91.0</c:v>
                </c:pt>
                <c:pt idx="237">
                  <c:v>95.0</c:v>
                </c:pt>
                <c:pt idx="238">
                  <c:v>94.0</c:v>
                </c:pt>
                <c:pt idx="239">
                  <c:v>80.0</c:v>
                </c:pt>
                <c:pt idx="240">
                  <c:v>60.0</c:v>
                </c:pt>
                <c:pt idx="241">
                  <c:v>77.0</c:v>
                </c:pt>
                <c:pt idx="242">
                  <c:v>112.0</c:v>
                </c:pt>
                <c:pt idx="243">
                  <c:v>45.0</c:v>
                </c:pt>
                <c:pt idx="244">
                  <c:v>59.0</c:v>
                </c:pt>
                <c:pt idx="245">
                  <c:v>88.0</c:v>
                </c:pt>
                <c:pt idx="246">
                  <c:v>2.0</c:v>
                </c:pt>
                <c:pt idx="247">
                  <c:v>59.0</c:v>
                </c:pt>
                <c:pt idx="248">
                  <c:v>88.0</c:v>
                </c:pt>
                <c:pt idx="249">
                  <c:v>86.0</c:v>
                </c:pt>
                <c:pt idx="250">
                  <c:v>77.0</c:v>
                </c:pt>
                <c:pt idx="251">
                  <c:v>70.0</c:v>
                </c:pt>
                <c:pt idx="252">
                  <c:v>106.0</c:v>
                </c:pt>
                <c:pt idx="253">
                  <c:v>131.0</c:v>
                </c:pt>
                <c:pt idx="254">
                  <c:v>125.0</c:v>
                </c:pt>
                <c:pt idx="255">
                  <c:v>102.0</c:v>
                </c:pt>
                <c:pt idx="256">
                  <c:v>74.0</c:v>
                </c:pt>
                <c:pt idx="257">
                  <c:v>56.0</c:v>
                </c:pt>
                <c:pt idx="258">
                  <c:v>73.0</c:v>
                </c:pt>
                <c:pt idx="259">
                  <c:v>89.0</c:v>
                </c:pt>
                <c:pt idx="260">
                  <c:v>61.0</c:v>
                </c:pt>
                <c:pt idx="261">
                  <c:v>107.0</c:v>
                </c:pt>
                <c:pt idx="262">
                  <c:v>116.0</c:v>
                </c:pt>
                <c:pt idx="263">
                  <c:v>115.0</c:v>
                </c:pt>
                <c:pt idx="264">
                  <c:v>114.0</c:v>
                </c:pt>
                <c:pt idx="265">
                  <c:v>115.0</c:v>
                </c:pt>
                <c:pt idx="266">
                  <c:v>102.0</c:v>
                </c:pt>
                <c:pt idx="267">
                  <c:v>88.0</c:v>
                </c:pt>
                <c:pt idx="268">
                  <c:v>102.0</c:v>
                </c:pt>
                <c:pt idx="269">
                  <c:v>109.0</c:v>
                </c:pt>
                <c:pt idx="270">
                  <c:v>116.0</c:v>
                </c:pt>
                <c:pt idx="271">
                  <c:v>113.0</c:v>
                </c:pt>
                <c:pt idx="272">
                  <c:v>120.0</c:v>
                </c:pt>
                <c:pt idx="273">
                  <c:v>108.0</c:v>
                </c:pt>
                <c:pt idx="274">
                  <c:v>113.0</c:v>
                </c:pt>
                <c:pt idx="275">
                  <c:v>107.0</c:v>
                </c:pt>
                <c:pt idx="276">
                  <c:v>110.0</c:v>
                </c:pt>
                <c:pt idx="277">
                  <c:v>109.0</c:v>
                </c:pt>
                <c:pt idx="278">
                  <c:v>102.0</c:v>
                </c:pt>
                <c:pt idx="279">
                  <c:v>101.0</c:v>
                </c:pt>
                <c:pt idx="280">
                  <c:v>88.0</c:v>
                </c:pt>
                <c:pt idx="281">
                  <c:v>78.0</c:v>
                </c:pt>
                <c:pt idx="282">
                  <c:v>90.0</c:v>
                </c:pt>
                <c:pt idx="283">
                  <c:v>80.0</c:v>
                </c:pt>
                <c:pt idx="284">
                  <c:v>81.0</c:v>
                </c:pt>
                <c:pt idx="285">
                  <c:v>91.0</c:v>
                </c:pt>
                <c:pt idx="286">
                  <c:v>85.0</c:v>
                </c:pt>
                <c:pt idx="287">
                  <c:v>66.0</c:v>
                </c:pt>
                <c:pt idx="288">
                  <c:v>90.0</c:v>
                </c:pt>
                <c:pt idx="289">
                  <c:v>84.0</c:v>
                </c:pt>
                <c:pt idx="290">
                  <c:v>83.0</c:v>
                </c:pt>
                <c:pt idx="291">
                  <c:v>109.0</c:v>
                </c:pt>
                <c:pt idx="292">
                  <c:v>123.0</c:v>
                </c:pt>
                <c:pt idx="293">
                  <c:v>122.0</c:v>
                </c:pt>
                <c:pt idx="294">
                  <c:v>76.0</c:v>
                </c:pt>
                <c:pt idx="295">
                  <c:v>136.0</c:v>
                </c:pt>
                <c:pt idx="296">
                  <c:v>109.0</c:v>
                </c:pt>
                <c:pt idx="297">
                  <c:v>126.0</c:v>
                </c:pt>
                <c:pt idx="298">
                  <c:v>131.0</c:v>
                </c:pt>
                <c:pt idx="299">
                  <c:v>128.0</c:v>
                </c:pt>
                <c:pt idx="300">
                  <c:v>122.0</c:v>
                </c:pt>
                <c:pt idx="301">
                  <c:v>120.0</c:v>
                </c:pt>
                <c:pt idx="302">
                  <c:v>118.0</c:v>
                </c:pt>
                <c:pt idx="303">
                  <c:v>112.0</c:v>
                </c:pt>
                <c:pt idx="304">
                  <c:v>108.0</c:v>
                </c:pt>
                <c:pt idx="305">
                  <c:v>108.0</c:v>
                </c:pt>
                <c:pt idx="306">
                  <c:v>119.0</c:v>
                </c:pt>
                <c:pt idx="307">
                  <c:v>128.0</c:v>
                </c:pt>
                <c:pt idx="308">
                  <c:v>132.0</c:v>
                </c:pt>
                <c:pt idx="309">
                  <c:v>121.0</c:v>
                </c:pt>
                <c:pt idx="310">
                  <c:v>123.0</c:v>
                </c:pt>
                <c:pt idx="311">
                  <c:v>127.0</c:v>
                </c:pt>
                <c:pt idx="312">
                  <c:v>133.0</c:v>
                </c:pt>
                <c:pt idx="313">
                  <c:v>126.0</c:v>
                </c:pt>
                <c:pt idx="314">
                  <c:v>135.0</c:v>
                </c:pt>
                <c:pt idx="315">
                  <c:v>140.0</c:v>
                </c:pt>
                <c:pt idx="316">
                  <c:v>134.0</c:v>
                </c:pt>
                <c:pt idx="317">
                  <c:v>138.0</c:v>
                </c:pt>
                <c:pt idx="318">
                  <c:v>133.0</c:v>
                </c:pt>
                <c:pt idx="319">
                  <c:v>124.0</c:v>
                </c:pt>
                <c:pt idx="320">
                  <c:v>127.0</c:v>
                </c:pt>
                <c:pt idx="321">
                  <c:v>125.0</c:v>
                </c:pt>
                <c:pt idx="322">
                  <c:v>126.0</c:v>
                </c:pt>
                <c:pt idx="323">
                  <c:v>121.0</c:v>
                </c:pt>
                <c:pt idx="324">
                  <c:v>125.0</c:v>
                </c:pt>
                <c:pt idx="325">
                  <c:v>121.0</c:v>
                </c:pt>
                <c:pt idx="326">
                  <c:v>119.0</c:v>
                </c:pt>
                <c:pt idx="327">
                  <c:v>115.0</c:v>
                </c:pt>
                <c:pt idx="328">
                  <c:v>116.0</c:v>
                </c:pt>
                <c:pt idx="329">
                  <c:v>111.0</c:v>
                </c:pt>
                <c:pt idx="330">
                  <c:v>111.0</c:v>
                </c:pt>
                <c:pt idx="331">
                  <c:v>115.0</c:v>
                </c:pt>
                <c:pt idx="332">
                  <c:v>106.0</c:v>
                </c:pt>
                <c:pt idx="333">
                  <c:v>114.0</c:v>
                </c:pt>
                <c:pt idx="334">
                  <c:v>118.0</c:v>
                </c:pt>
                <c:pt idx="335">
                  <c:v>135.0</c:v>
                </c:pt>
                <c:pt idx="336">
                  <c:v>137.0</c:v>
                </c:pt>
                <c:pt idx="337">
                  <c:v>124.0</c:v>
                </c:pt>
                <c:pt idx="338">
                  <c:v>124.0</c:v>
                </c:pt>
                <c:pt idx="339">
                  <c:v>128.0</c:v>
                </c:pt>
                <c:pt idx="340">
                  <c:v>117.0</c:v>
                </c:pt>
                <c:pt idx="341">
                  <c:v>98.0</c:v>
                </c:pt>
                <c:pt idx="342">
                  <c:v>106.0</c:v>
                </c:pt>
                <c:pt idx="343">
                  <c:v>102.0</c:v>
                </c:pt>
                <c:pt idx="344">
                  <c:v>100.0</c:v>
                </c:pt>
                <c:pt idx="345">
                  <c:v>120.0</c:v>
                </c:pt>
                <c:pt idx="346">
                  <c:v>119.0</c:v>
                </c:pt>
                <c:pt idx="347">
                  <c:v>108.0</c:v>
                </c:pt>
                <c:pt idx="348">
                  <c:v>107.0</c:v>
                </c:pt>
                <c:pt idx="349">
                  <c:v>109.0</c:v>
                </c:pt>
                <c:pt idx="350">
                  <c:v>109.0</c:v>
                </c:pt>
                <c:pt idx="351">
                  <c:v>108.0</c:v>
                </c:pt>
                <c:pt idx="352">
                  <c:v>113.0</c:v>
                </c:pt>
                <c:pt idx="353">
                  <c:v>98.0</c:v>
                </c:pt>
                <c:pt idx="354">
                  <c:v>104.0</c:v>
                </c:pt>
                <c:pt idx="355">
                  <c:v>97.0</c:v>
                </c:pt>
                <c:pt idx="356">
                  <c:v>90.0</c:v>
                </c:pt>
                <c:pt idx="357">
                  <c:v>92.0</c:v>
                </c:pt>
                <c:pt idx="358">
                  <c:v>86.0</c:v>
                </c:pt>
                <c:pt idx="359">
                  <c:v>91.0</c:v>
                </c:pt>
                <c:pt idx="360">
                  <c:v>93.0</c:v>
                </c:pt>
                <c:pt idx="361">
                  <c:v>97.0</c:v>
                </c:pt>
                <c:pt idx="362">
                  <c:v>104.0</c:v>
                </c:pt>
                <c:pt idx="363">
                  <c:v>103.0</c:v>
                </c:pt>
                <c:pt idx="364">
                  <c:v>119.0</c:v>
                </c:pt>
                <c:pt idx="365">
                  <c:v>118.0</c:v>
                </c:pt>
                <c:pt idx="366">
                  <c:v>110.0</c:v>
                </c:pt>
                <c:pt idx="367">
                  <c:v>107.0</c:v>
                </c:pt>
                <c:pt idx="368">
                  <c:v>110.0</c:v>
                </c:pt>
                <c:pt idx="369">
                  <c:v>107.0</c:v>
                </c:pt>
                <c:pt idx="370">
                  <c:v>115.0</c:v>
                </c:pt>
                <c:pt idx="371">
                  <c:v>103.0</c:v>
                </c:pt>
                <c:pt idx="372">
                  <c:v>120.0</c:v>
                </c:pt>
                <c:pt idx="373">
                  <c:v>124.0</c:v>
                </c:pt>
                <c:pt idx="374">
                  <c:v>114.0</c:v>
                </c:pt>
                <c:pt idx="375">
                  <c:v>112.0</c:v>
                </c:pt>
                <c:pt idx="376">
                  <c:v>111.0</c:v>
                </c:pt>
                <c:pt idx="377">
                  <c:v>107.0</c:v>
                </c:pt>
                <c:pt idx="378">
                  <c:v>123.0</c:v>
                </c:pt>
                <c:pt idx="379">
                  <c:v>102.0</c:v>
                </c:pt>
                <c:pt idx="380">
                  <c:v>90.0</c:v>
                </c:pt>
                <c:pt idx="381">
                  <c:v>80.0</c:v>
                </c:pt>
                <c:pt idx="382">
                  <c:v>57.0</c:v>
                </c:pt>
                <c:pt idx="383">
                  <c:v>45.0</c:v>
                </c:pt>
                <c:pt idx="384">
                  <c:v>52.0</c:v>
                </c:pt>
                <c:pt idx="385">
                  <c:v>40.0</c:v>
                </c:pt>
                <c:pt idx="386">
                  <c:v>36.0</c:v>
                </c:pt>
                <c:pt idx="387">
                  <c:v>12.0</c:v>
                </c:pt>
                <c:pt idx="388">
                  <c:v>16.0</c:v>
                </c:pt>
                <c:pt idx="389">
                  <c:v>30.0</c:v>
                </c:pt>
                <c:pt idx="390">
                  <c:v>36.0</c:v>
                </c:pt>
                <c:pt idx="391">
                  <c:v>33.0</c:v>
                </c:pt>
                <c:pt idx="392">
                  <c:v>51.0</c:v>
                </c:pt>
                <c:pt idx="393">
                  <c:v>52.0</c:v>
                </c:pt>
                <c:pt idx="394">
                  <c:v>48.0</c:v>
                </c:pt>
                <c:pt idx="395">
                  <c:v>50.0</c:v>
                </c:pt>
                <c:pt idx="396">
                  <c:v>42.0</c:v>
                </c:pt>
                <c:pt idx="397">
                  <c:v>34.0</c:v>
                </c:pt>
                <c:pt idx="398">
                  <c:v>45.0</c:v>
                </c:pt>
                <c:pt idx="399">
                  <c:v>60.0</c:v>
                </c:pt>
                <c:pt idx="400">
                  <c:v>86.0</c:v>
                </c:pt>
                <c:pt idx="401">
                  <c:v>74.0</c:v>
                </c:pt>
                <c:pt idx="402">
                  <c:v>113.0</c:v>
                </c:pt>
                <c:pt idx="403">
                  <c:v>102.0</c:v>
                </c:pt>
                <c:pt idx="404">
                  <c:v>79.0</c:v>
                </c:pt>
                <c:pt idx="405">
                  <c:v>93.0</c:v>
                </c:pt>
                <c:pt idx="406">
                  <c:v>39.0</c:v>
                </c:pt>
                <c:pt idx="407">
                  <c:v>3.0</c:v>
                </c:pt>
                <c:pt idx="408">
                  <c:v>29.0</c:v>
                </c:pt>
                <c:pt idx="409">
                  <c:v>40.0</c:v>
                </c:pt>
                <c:pt idx="410">
                  <c:v>50.0</c:v>
                </c:pt>
                <c:pt idx="411">
                  <c:v>49.0</c:v>
                </c:pt>
                <c:pt idx="412">
                  <c:v>57.0</c:v>
                </c:pt>
                <c:pt idx="413">
                  <c:v>41.0</c:v>
                </c:pt>
                <c:pt idx="414">
                  <c:v>38.0</c:v>
                </c:pt>
                <c:pt idx="415">
                  <c:v>53.0</c:v>
                </c:pt>
                <c:pt idx="416">
                  <c:v>77.0</c:v>
                </c:pt>
                <c:pt idx="417">
                  <c:v>54.0</c:v>
                </c:pt>
                <c:pt idx="418">
                  <c:v>74.0</c:v>
                </c:pt>
                <c:pt idx="419">
                  <c:v>96.0</c:v>
                </c:pt>
                <c:pt idx="420">
                  <c:v>87.0</c:v>
                </c:pt>
                <c:pt idx="421">
                  <c:v>103.0</c:v>
                </c:pt>
                <c:pt idx="422">
                  <c:v>154.0</c:v>
                </c:pt>
                <c:pt idx="423">
                  <c:v>86.0</c:v>
                </c:pt>
                <c:pt idx="424">
                  <c:v>108.0</c:v>
                </c:pt>
                <c:pt idx="425">
                  <c:v>91.0</c:v>
                </c:pt>
                <c:pt idx="426">
                  <c:v>100.0</c:v>
                </c:pt>
                <c:pt idx="427">
                  <c:v>105.0</c:v>
                </c:pt>
                <c:pt idx="428">
                  <c:v>85.0</c:v>
                </c:pt>
                <c:pt idx="429">
                  <c:v>91.0</c:v>
                </c:pt>
                <c:pt idx="430">
                  <c:v>96.0</c:v>
                </c:pt>
                <c:pt idx="431">
                  <c:v>85.0</c:v>
                </c:pt>
                <c:pt idx="432">
                  <c:v>122.0</c:v>
                </c:pt>
                <c:pt idx="433">
                  <c:v>132.0</c:v>
                </c:pt>
                <c:pt idx="434">
                  <c:v>159.0</c:v>
                </c:pt>
                <c:pt idx="435">
                  <c:v>153.0</c:v>
                </c:pt>
                <c:pt idx="436">
                  <c:v>157.0</c:v>
                </c:pt>
                <c:pt idx="437">
                  <c:v>170.0</c:v>
                </c:pt>
                <c:pt idx="438">
                  <c:v>164.0</c:v>
                </c:pt>
                <c:pt idx="439">
                  <c:v>147.0</c:v>
                </c:pt>
                <c:pt idx="440">
                  <c:v>152.0</c:v>
                </c:pt>
                <c:pt idx="441">
                  <c:v>162.0</c:v>
                </c:pt>
                <c:pt idx="442">
                  <c:v>139.0</c:v>
                </c:pt>
                <c:pt idx="443">
                  <c:v>158.0</c:v>
                </c:pt>
                <c:pt idx="444">
                  <c:v>92.0</c:v>
                </c:pt>
                <c:pt idx="445">
                  <c:v>263.0</c:v>
                </c:pt>
                <c:pt idx="446">
                  <c:v>161.0</c:v>
                </c:pt>
                <c:pt idx="447">
                  <c:v>229.0</c:v>
                </c:pt>
                <c:pt idx="448">
                  <c:v>168.0</c:v>
                </c:pt>
                <c:pt idx="449">
                  <c:v>137.0</c:v>
                </c:pt>
                <c:pt idx="450">
                  <c:v>138.0</c:v>
                </c:pt>
                <c:pt idx="451">
                  <c:v>180.0</c:v>
                </c:pt>
                <c:pt idx="452">
                  <c:v>221.0</c:v>
                </c:pt>
                <c:pt idx="453">
                  <c:v>195.0</c:v>
                </c:pt>
                <c:pt idx="454">
                  <c:v>153.0</c:v>
                </c:pt>
                <c:pt idx="455">
                  <c:v>123.0</c:v>
                </c:pt>
                <c:pt idx="456">
                  <c:v>88.0</c:v>
                </c:pt>
                <c:pt idx="457">
                  <c:v>108.0</c:v>
                </c:pt>
                <c:pt idx="458">
                  <c:v>60.0</c:v>
                </c:pt>
                <c:pt idx="459">
                  <c:v>75.0</c:v>
                </c:pt>
                <c:pt idx="460">
                  <c:v>80.0</c:v>
                </c:pt>
                <c:pt idx="461">
                  <c:v>76.0</c:v>
                </c:pt>
                <c:pt idx="462">
                  <c:v>70.0</c:v>
                </c:pt>
                <c:pt idx="463">
                  <c:v>98.0</c:v>
                </c:pt>
                <c:pt idx="464">
                  <c:v>80.0</c:v>
                </c:pt>
                <c:pt idx="465">
                  <c:v>85.0</c:v>
                </c:pt>
                <c:pt idx="466">
                  <c:v>90.0</c:v>
                </c:pt>
                <c:pt idx="467">
                  <c:v>95.0</c:v>
                </c:pt>
                <c:pt idx="468">
                  <c:v>101.0</c:v>
                </c:pt>
                <c:pt idx="469">
                  <c:v>96.0</c:v>
                </c:pt>
                <c:pt idx="470">
                  <c:v>102.0</c:v>
                </c:pt>
                <c:pt idx="471">
                  <c:v>103.0</c:v>
                </c:pt>
                <c:pt idx="472">
                  <c:v>99.0</c:v>
                </c:pt>
                <c:pt idx="473">
                  <c:v>104.0</c:v>
                </c:pt>
                <c:pt idx="474">
                  <c:v>105.0</c:v>
                </c:pt>
                <c:pt idx="475">
                  <c:v>97.0</c:v>
                </c:pt>
                <c:pt idx="476">
                  <c:v>105.0</c:v>
                </c:pt>
                <c:pt idx="477">
                  <c:v>96.0</c:v>
                </c:pt>
                <c:pt idx="478">
                  <c:v>93.0</c:v>
                </c:pt>
                <c:pt idx="479">
                  <c:v>100.0</c:v>
                </c:pt>
                <c:pt idx="480">
                  <c:v>85.0</c:v>
                </c:pt>
                <c:pt idx="481">
                  <c:v>86.0</c:v>
                </c:pt>
                <c:pt idx="482">
                  <c:v>86.0</c:v>
                </c:pt>
                <c:pt idx="483">
                  <c:v>80.0</c:v>
                </c:pt>
                <c:pt idx="484">
                  <c:v>91.0</c:v>
                </c:pt>
                <c:pt idx="485">
                  <c:v>94.0</c:v>
                </c:pt>
                <c:pt idx="486">
                  <c:v>88.0</c:v>
                </c:pt>
                <c:pt idx="487">
                  <c:v>95.0</c:v>
                </c:pt>
                <c:pt idx="488">
                  <c:v>91.0</c:v>
                </c:pt>
                <c:pt idx="489">
                  <c:v>91.0</c:v>
                </c:pt>
                <c:pt idx="490">
                  <c:v>91.0</c:v>
                </c:pt>
                <c:pt idx="491">
                  <c:v>93.0</c:v>
                </c:pt>
                <c:pt idx="492">
                  <c:v>96.0</c:v>
                </c:pt>
                <c:pt idx="493">
                  <c:v>93.0</c:v>
                </c:pt>
                <c:pt idx="494">
                  <c:v>95.0</c:v>
                </c:pt>
                <c:pt idx="495">
                  <c:v>86.0</c:v>
                </c:pt>
                <c:pt idx="496">
                  <c:v>83.0</c:v>
                </c:pt>
                <c:pt idx="497">
                  <c:v>71.0</c:v>
                </c:pt>
                <c:pt idx="498">
                  <c:v>71.0</c:v>
                </c:pt>
                <c:pt idx="499">
                  <c:v>68.0</c:v>
                </c:pt>
                <c:pt idx="503">
                  <c:v>75.0</c:v>
                </c:pt>
                <c:pt idx="504">
                  <c:v>76.0</c:v>
                </c:pt>
                <c:pt idx="506">
                  <c:v>73.0</c:v>
                </c:pt>
                <c:pt idx="507">
                  <c:v>71.0</c:v>
                </c:pt>
                <c:pt idx="509">
                  <c:v>75.0</c:v>
                </c:pt>
                <c:pt idx="510">
                  <c:v>70.0</c:v>
                </c:pt>
                <c:pt idx="516">
                  <c:v>76.0</c:v>
                </c:pt>
                <c:pt idx="518">
                  <c:v>69.0</c:v>
                </c:pt>
                <c:pt idx="519">
                  <c:v>57.0</c:v>
                </c:pt>
                <c:pt idx="520">
                  <c:v>65.0</c:v>
                </c:pt>
                <c:pt idx="521">
                  <c:v>63.0</c:v>
                </c:pt>
                <c:pt idx="522">
                  <c:v>62.0</c:v>
                </c:pt>
                <c:pt idx="523">
                  <c:v>65.0</c:v>
                </c:pt>
                <c:pt idx="524">
                  <c:v>67.0</c:v>
                </c:pt>
                <c:pt idx="525">
                  <c:v>58.0</c:v>
                </c:pt>
                <c:pt idx="526">
                  <c:v>75.0</c:v>
                </c:pt>
                <c:pt idx="527">
                  <c:v>86.0</c:v>
                </c:pt>
                <c:pt idx="528">
                  <c:v>59.0</c:v>
                </c:pt>
                <c:pt idx="529">
                  <c:v>74.0</c:v>
                </c:pt>
                <c:pt idx="530">
                  <c:v>119.0</c:v>
                </c:pt>
                <c:pt idx="531">
                  <c:v>169.0</c:v>
                </c:pt>
                <c:pt idx="532">
                  <c:v>207.0</c:v>
                </c:pt>
                <c:pt idx="533">
                  <c:v>159.0</c:v>
                </c:pt>
                <c:pt idx="534">
                  <c:v>126.0</c:v>
                </c:pt>
                <c:pt idx="535">
                  <c:v>133.0</c:v>
                </c:pt>
                <c:pt idx="536">
                  <c:v>127.0</c:v>
                </c:pt>
                <c:pt idx="537">
                  <c:v>112.0</c:v>
                </c:pt>
                <c:pt idx="538">
                  <c:v>113.0</c:v>
                </c:pt>
                <c:pt idx="539">
                  <c:v>122.0</c:v>
                </c:pt>
                <c:pt idx="540">
                  <c:v>117.0</c:v>
                </c:pt>
                <c:pt idx="541">
                  <c:v>127.0</c:v>
                </c:pt>
                <c:pt idx="542">
                  <c:v>117.0</c:v>
                </c:pt>
                <c:pt idx="543">
                  <c:v>112.0</c:v>
                </c:pt>
                <c:pt idx="544">
                  <c:v>117.0</c:v>
                </c:pt>
                <c:pt idx="545">
                  <c:v>121.0</c:v>
                </c:pt>
                <c:pt idx="546">
                  <c:v>125.0</c:v>
                </c:pt>
                <c:pt idx="547">
                  <c:v>122.0</c:v>
                </c:pt>
                <c:pt idx="548">
                  <c:v>120.0</c:v>
                </c:pt>
                <c:pt idx="549">
                  <c:v>117.0</c:v>
                </c:pt>
                <c:pt idx="550">
                  <c:v>117.0</c:v>
                </c:pt>
                <c:pt idx="551">
                  <c:v>115.0</c:v>
                </c:pt>
                <c:pt idx="552">
                  <c:v>112.0</c:v>
                </c:pt>
                <c:pt idx="553">
                  <c:v>108.0</c:v>
                </c:pt>
                <c:pt idx="554">
                  <c:v>114.0</c:v>
                </c:pt>
                <c:pt idx="555">
                  <c:v>107.0</c:v>
                </c:pt>
                <c:pt idx="556">
                  <c:v>106.0</c:v>
                </c:pt>
                <c:pt idx="557">
                  <c:v>92.0</c:v>
                </c:pt>
                <c:pt idx="558">
                  <c:v>91.0</c:v>
                </c:pt>
                <c:pt idx="560">
                  <c:v>77.0</c:v>
                </c:pt>
                <c:pt idx="561">
                  <c:v>76.0</c:v>
                </c:pt>
                <c:pt idx="563">
                  <c:v>76.0</c:v>
                </c:pt>
                <c:pt idx="564">
                  <c:v>73.0</c:v>
                </c:pt>
                <c:pt idx="565">
                  <c:v>66.0</c:v>
                </c:pt>
                <c:pt idx="567">
                  <c:v>73.0</c:v>
                </c:pt>
                <c:pt idx="568">
                  <c:v>67.0</c:v>
                </c:pt>
                <c:pt idx="569">
                  <c:v>72.0</c:v>
                </c:pt>
                <c:pt idx="570">
                  <c:v>74.0</c:v>
                </c:pt>
                <c:pt idx="571">
                  <c:v>76.0</c:v>
                </c:pt>
              </c:numCache>
            </c:numRef>
          </c:val>
          <c:smooth val="0"/>
          <c:extLst xmlns:c16r2="http://schemas.microsoft.com/office/drawing/2015/06/chart">
            <c:ext xmlns:c16="http://schemas.microsoft.com/office/drawing/2014/chart" uri="{C3380CC4-5D6E-409C-BE32-E72D297353CC}">
              <c16:uniqueId val="{00000000-2B70-7448-9A36-22283E4ECAC7}"/>
            </c:ext>
          </c:extLst>
        </c:ser>
        <c:dLbls>
          <c:showLegendKey val="0"/>
          <c:showVal val="0"/>
          <c:showCatName val="0"/>
          <c:showSerName val="0"/>
          <c:showPercent val="0"/>
          <c:showBubbleSize val="0"/>
        </c:dLbls>
        <c:smooth val="0"/>
        <c:axId val="-1842322592"/>
        <c:axId val="-1842319888"/>
      </c:lineChart>
      <c:catAx>
        <c:axId val="-184232259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3500"/>
                  <a:t>Time (UTC)</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h: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42319888"/>
        <c:crosses val="autoZero"/>
        <c:auto val="1"/>
        <c:lblAlgn val="ctr"/>
        <c:lblOffset val="100"/>
        <c:tickLblSkip val="50"/>
        <c:noMultiLvlLbl val="0"/>
      </c:catAx>
      <c:valAx>
        <c:axId val="-1842319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3500"/>
                  <a:t>Wind DIrection (</a:t>
                </a:r>
                <a:r>
                  <a:rPr lang="it-IT" sz="3500" b="0" i="0" u="none" strike="noStrike" baseline="0">
                    <a:effectLst/>
                  </a:rPr>
                  <a:t>°</a:t>
                </a:r>
                <a:r>
                  <a:rPr lang="it-IT" sz="3500" b="0" i="0" u="none" strike="noStrike" baseline="0"/>
                  <a:t>)</a:t>
                </a:r>
                <a:endParaRPr lang="en-US" sz="350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42322592"/>
        <c:crosses val="autoZero"/>
        <c:crossBetween val="between"/>
      </c:valAx>
      <c:spPr>
        <a:noFill/>
        <a:ln>
          <a:noFill/>
        </a:ln>
        <a:effectLst/>
      </c:spPr>
    </c:plotArea>
    <c:plotVisOnly val="1"/>
    <c:dispBlanksAs val="gap"/>
    <c:showDLblsOverMax val="0"/>
  </c:chart>
  <c:spPr>
    <a:solidFill>
      <a:schemeClr val="bg1"/>
    </a:solidFill>
    <a:ln>
      <a:solidFill>
        <a:schemeClr val="tx1"/>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4000"/>
              <a:t>23 -26 August 2018</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Sheet1!$O$1</c:f>
              <c:strCache>
                <c:ptCount val="1"/>
                <c:pt idx="0">
                  <c:v>PressureMillibars</c:v>
                </c:pt>
              </c:strCache>
            </c:strRef>
          </c:tx>
          <c:spPr>
            <a:ln w="28575" cap="rnd">
              <a:solidFill>
                <a:schemeClr val="accent1"/>
              </a:solidFill>
              <a:round/>
            </a:ln>
            <a:effectLst/>
          </c:spPr>
          <c:marker>
            <c:symbol val="none"/>
          </c:marker>
          <c:cat>
            <c:numRef>
              <c:f>Sheet1!$D:$D</c:f>
              <c:numCache>
                <c:formatCode>h:mm</c:formatCode>
                <c:ptCount val="1048576"/>
                <c:pt idx="1">
                  <c:v>0.0</c:v>
                </c:pt>
                <c:pt idx="2">
                  <c:v>0.00694444444444444</c:v>
                </c:pt>
                <c:pt idx="3">
                  <c:v>0.0138888888888889</c:v>
                </c:pt>
                <c:pt idx="4">
                  <c:v>0.0208333333333333</c:v>
                </c:pt>
                <c:pt idx="5">
                  <c:v>0.0277777777777778</c:v>
                </c:pt>
                <c:pt idx="6">
                  <c:v>0.0347222222222222</c:v>
                </c:pt>
                <c:pt idx="7">
                  <c:v>0.0416666666666667</c:v>
                </c:pt>
                <c:pt idx="8">
                  <c:v>0.0486111111111111</c:v>
                </c:pt>
                <c:pt idx="9">
                  <c:v>0.0555555555555556</c:v>
                </c:pt>
                <c:pt idx="10">
                  <c:v>0.0625</c:v>
                </c:pt>
                <c:pt idx="11">
                  <c:v>0.0694444444444444</c:v>
                </c:pt>
                <c:pt idx="12">
                  <c:v>0.0763888888888889</c:v>
                </c:pt>
                <c:pt idx="13">
                  <c:v>0.0833333333333333</c:v>
                </c:pt>
                <c:pt idx="14">
                  <c:v>0.0902777777777778</c:v>
                </c:pt>
                <c:pt idx="15">
                  <c:v>0.0972222222222222</c:v>
                </c:pt>
                <c:pt idx="16">
                  <c:v>0.104166666666667</c:v>
                </c:pt>
                <c:pt idx="17">
                  <c:v>0.111111111111111</c:v>
                </c:pt>
                <c:pt idx="18">
                  <c:v>0.118055555555556</c:v>
                </c:pt>
                <c:pt idx="19">
                  <c:v>0.125</c:v>
                </c:pt>
                <c:pt idx="20">
                  <c:v>0.131944444444444</c:v>
                </c:pt>
                <c:pt idx="21">
                  <c:v>0.138888888888889</c:v>
                </c:pt>
                <c:pt idx="22">
                  <c:v>0.145833333333333</c:v>
                </c:pt>
                <c:pt idx="23">
                  <c:v>0.152777777777778</c:v>
                </c:pt>
                <c:pt idx="24">
                  <c:v>0.159722222222222</c:v>
                </c:pt>
                <c:pt idx="25">
                  <c:v>0.166666666666667</c:v>
                </c:pt>
                <c:pt idx="26">
                  <c:v>0.173611111111111</c:v>
                </c:pt>
                <c:pt idx="27">
                  <c:v>0.180555555555556</c:v>
                </c:pt>
                <c:pt idx="28">
                  <c:v>0.1875</c:v>
                </c:pt>
                <c:pt idx="29">
                  <c:v>0.194444444444444</c:v>
                </c:pt>
                <c:pt idx="30">
                  <c:v>0.201388888888889</c:v>
                </c:pt>
                <c:pt idx="31">
                  <c:v>0.208333333333333</c:v>
                </c:pt>
                <c:pt idx="32">
                  <c:v>0.215277777777778</c:v>
                </c:pt>
                <c:pt idx="33">
                  <c:v>0.222222222222222</c:v>
                </c:pt>
                <c:pt idx="34">
                  <c:v>0.229166666666667</c:v>
                </c:pt>
                <c:pt idx="35">
                  <c:v>0.236111111111111</c:v>
                </c:pt>
                <c:pt idx="36">
                  <c:v>0.243055555555556</c:v>
                </c:pt>
                <c:pt idx="37">
                  <c:v>0.25</c:v>
                </c:pt>
                <c:pt idx="38">
                  <c:v>0.256944444444444</c:v>
                </c:pt>
                <c:pt idx="39">
                  <c:v>0.263888888888889</c:v>
                </c:pt>
                <c:pt idx="40">
                  <c:v>0.270833333333333</c:v>
                </c:pt>
                <c:pt idx="41">
                  <c:v>0.277777777777778</c:v>
                </c:pt>
                <c:pt idx="42">
                  <c:v>0.284722222222222</c:v>
                </c:pt>
                <c:pt idx="43">
                  <c:v>0.291666666666667</c:v>
                </c:pt>
                <c:pt idx="44">
                  <c:v>0.298611111111111</c:v>
                </c:pt>
                <c:pt idx="45">
                  <c:v>0.305555555555556</c:v>
                </c:pt>
                <c:pt idx="46">
                  <c:v>0.3125</c:v>
                </c:pt>
                <c:pt idx="47">
                  <c:v>0.319444444444444</c:v>
                </c:pt>
                <c:pt idx="48">
                  <c:v>0.326388888888889</c:v>
                </c:pt>
                <c:pt idx="49">
                  <c:v>0.333333333333333</c:v>
                </c:pt>
                <c:pt idx="50">
                  <c:v>0.340277777777778</c:v>
                </c:pt>
                <c:pt idx="51">
                  <c:v>0.347222222222222</c:v>
                </c:pt>
                <c:pt idx="52">
                  <c:v>0.354166666666667</c:v>
                </c:pt>
                <c:pt idx="53">
                  <c:v>0.361111111111111</c:v>
                </c:pt>
                <c:pt idx="54">
                  <c:v>0.368055555555556</c:v>
                </c:pt>
                <c:pt idx="55">
                  <c:v>0.375</c:v>
                </c:pt>
                <c:pt idx="56">
                  <c:v>0.381944444444444</c:v>
                </c:pt>
                <c:pt idx="57">
                  <c:v>0.388888888888889</c:v>
                </c:pt>
                <c:pt idx="58">
                  <c:v>0.395833333333333</c:v>
                </c:pt>
                <c:pt idx="59">
                  <c:v>0.402777777777778</c:v>
                </c:pt>
                <c:pt idx="60">
                  <c:v>0.409722222222222</c:v>
                </c:pt>
                <c:pt idx="61">
                  <c:v>0.416666666666667</c:v>
                </c:pt>
                <c:pt idx="62">
                  <c:v>0.423611111111111</c:v>
                </c:pt>
                <c:pt idx="63">
                  <c:v>0.430555555555556</c:v>
                </c:pt>
                <c:pt idx="64">
                  <c:v>0.4375</c:v>
                </c:pt>
                <c:pt idx="65">
                  <c:v>0.444444444444444</c:v>
                </c:pt>
                <c:pt idx="66">
                  <c:v>0.451388888888889</c:v>
                </c:pt>
                <c:pt idx="67">
                  <c:v>0.458333333333333</c:v>
                </c:pt>
                <c:pt idx="68">
                  <c:v>0.465277777777778</c:v>
                </c:pt>
                <c:pt idx="69">
                  <c:v>0.472222222222222</c:v>
                </c:pt>
                <c:pt idx="70">
                  <c:v>0.479166666666667</c:v>
                </c:pt>
                <c:pt idx="71">
                  <c:v>0.486111111111111</c:v>
                </c:pt>
                <c:pt idx="72">
                  <c:v>0.493055555555556</c:v>
                </c:pt>
                <c:pt idx="73">
                  <c:v>0.5</c:v>
                </c:pt>
                <c:pt idx="74">
                  <c:v>0.506944444444444</c:v>
                </c:pt>
                <c:pt idx="75">
                  <c:v>0.513888888888889</c:v>
                </c:pt>
                <c:pt idx="76">
                  <c:v>0.520833333333333</c:v>
                </c:pt>
                <c:pt idx="77">
                  <c:v>0.527777777777778</c:v>
                </c:pt>
                <c:pt idx="78">
                  <c:v>0.534722222222222</c:v>
                </c:pt>
                <c:pt idx="79">
                  <c:v>0.541666666666667</c:v>
                </c:pt>
                <c:pt idx="80">
                  <c:v>0.548611111111111</c:v>
                </c:pt>
                <c:pt idx="81">
                  <c:v>0.555555555555556</c:v>
                </c:pt>
                <c:pt idx="82">
                  <c:v>0.5625</c:v>
                </c:pt>
                <c:pt idx="83">
                  <c:v>0.569444444444444</c:v>
                </c:pt>
                <c:pt idx="84">
                  <c:v>0.576388888888889</c:v>
                </c:pt>
                <c:pt idx="85">
                  <c:v>0.583333333333333</c:v>
                </c:pt>
                <c:pt idx="86">
                  <c:v>0.590277777777778</c:v>
                </c:pt>
                <c:pt idx="87">
                  <c:v>0.597222222222222</c:v>
                </c:pt>
                <c:pt idx="88">
                  <c:v>0.604166666666667</c:v>
                </c:pt>
                <c:pt idx="89">
                  <c:v>0.611111111111111</c:v>
                </c:pt>
                <c:pt idx="90">
                  <c:v>0.618055555555555</c:v>
                </c:pt>
                <c:pt idx="91">
                  <c:v>0.625</c:v>
                </c:pt>
                <c:pt idx="92">
                  <c:v>0.631944444444444</c:v>
                </c:pt>
                <c:pt idx="93">
                  <c:v>0.638888888888889</c:v>
                </c:pt>
                <c:pt idx="94">
                  <c:v>0.645833333333333</c:v>
                </c:pt>
                <c:pt idx="95">
                  <c:v>0.652777777777778</c:v>
                </c:pt>
                <c:pt idx="96">
                  <c:v>0.659722222222222</c:v>
                </c:pt>
                <c:pt idx="97">
                  <c:v>0.666666666666667</c:v>
                </c:pt>
                <c:pt idx="98">
                  <c:v>0.673611111111111</c:v>
                </c:pt>
                <c:pt idx="99">
                  <c:v>0.680555555555555</c:v>
                </c:pt>
                <c:pt idx="100">
                  <c:v>0.6875</c:v>
                </c:pt>
                <c:pt idx="101">
                  <c:v>0.694444444444444</c:v>
                </c:pt>
                <c:pt idx="102">
                  <c:v>0.701388888888889</c:v>
                </c:pt>
                <c:pt idx="103">
                  <c:v>0.708333333333333</c:v>
                </c:pt>
                <c:pt idx="104">
                  <c:v>0.715277777777778</c:v>
                </c:pt>
                <c:pt idx="105">
                  <c:v>0.722222222222222</c:v>
                </c:pt>
                <c:pt idx="106">
                  <c:v>0.729166666666667</c:v>
                </c:pt>
                <c:pt idx="107">
                  <c:v>0.736111111111111</c:v>
                </c:pt>
                <c:pt idx="108">
                  <c:v>0.743055555555555</c:v>
                </c:pt>
                <c:pt idx="109">
                  <c:v>0.75</c:v>
                </c:pt>
                <c:pt idx="110">
                  <c:v>0.756944444444444</c:v>
                </c:pt>
                <c:pt idx="111">
                  <c:v>0.763888888888889</c:v>
                </c:pt>
                <c:pt idx="112">
                  <c:v>0.770833333333333</c:v>
                </c:pt>
                <c:pt idx="113">
                  <c:v>0.777777777777778</c:v>
                </c:pt>
                <c:pt idx="114">
                  <c:v>0.784722222222222</c:v>
                </c:pt>
                <c:pt idx="115">
                  <c:v>0.791666666666667</c:v>
                </c:pt>
                <c:pt idx="116">
                  <c:v>0.798611111111111</c:v>
                </c:pt>
                <c:pt idx="117">
                  <c:v>0.805555555555555</c:v>
                </c:pt>
                <c:pt idx="118">
                  <c:v>0.8125</c:v>
                </c:pt>
                <c:pt idx="119">
                  <c:v>0.819444444444444</c:v>
                </c:pt>
                <c:pt idx="120">
                  <c:v>0.826388888888889</c:v>
                </c:pt>
                <c:pt idx="121">
                  <c:v>0.833333333333333</c:v>
                </c:pt>
                <c:pt idx="122">
                  <c:v>0.840277777777778</c:v>
                </c:pt>
                <c:pt idx="123">
                  <c:v>0.847222222222222</c:v>
                </c:pt>
                <c:pt idx="124">
                  <c:v>0.854166666666667</c:v>
                </c:pt>
                <c:pt idx="125">
                  <c:v>0.861111111111111</c:v>
                </c:pt>
                <c:pt idx="126">
                  <c:v>0.868055555555555</c:v>
                </c:pt>
                <c:pt idx="127">
                  <c:v>0.875</c:v>
                </c:pt>
                <c:pt idx="128">
                  <c:v>0.881944444444444</c:v>
                </c:pt>
                <c:pt idx="129">
                  <c:v>0.888888888888889</c:v>
                </c:pt>
                <c:pt idx="130">
                  <c:v>0.895833333333333</c:v>
                </c:pt>
                <c:pt idx="131">
                  <c:v>0.902777777777778</c:v>
                </c:pt>
                <c:pt idx="132">
                  <c:v>0.909722222222222</c:v>
                </c:pt>
                <c:pt idx="133">
                  <c:v>0.916666666666667</c:v>
                </c:pt>
                <c:pt idx="134">
                  <c:v>0.923611111111111</c:v>
                </c:pt>
                <c:pt idx="135">
                  <c:v>0.930555555555555</c:v>
                </c:pt>
                <c:pt idx="136">
                  <c:v>0.9375</c:v>
                </c:pt>
                <c:pt idx="137">
                  <c:v>0.944444444444444</c:v>
                </c:pt>
                <c:pt idx="138">
                  <c:v>0.951388888888889</c:v>
                </c:pt>
                <c:pt idx="139">
                  <c:v>0.958333333333333</c:v>
                </c:pt>
                <c:pt idx="140">
                  <c:v>0.965277777777778</c:v>
                </c:pt>
                <c:pt idx="141">
                  <c:v>0.972222222222222</c:v>
                </c:pt>
                <c:pt idx="142">
                  <c:v>0.979166666666667</c:v>
                </c:pt>
                <c:pt idx="143">
                  <c:v>0.986111111111111</c:v>
                </c:pt>
                <c:pt idx="144">
                  <c:v>0.993055555555555</c:v>
                </c:pt>
                <c:pt idx="145">
                  <c:v>1.0</c:v>
                </c:pt>
                <c:pt idx="146">
                  <c:v>1.00694444444444</c:v>
                </c:pt>
                <c:pt idx="147">
                  <c:v>1.01388888888889</c:v>
                </c:pt>
                <c:pt idx="148">
                  <c:v>1.02083333333333</c:v>
                </c:pt>
                <c:pt idx="149">
                  <c:v>1.02777777777778</c:v>
                </c:pt>
                <c:pt idx="150">
                  <c:v>1.03472222222222</c:v>
                </c:pt>
                <c:pt idx="151">
                  <c:v>1.04166666666667</c:v>
                </c:pt>
                <c:pt idx="152">
                  <c:v>1.04861111111111</c:v>
                </c:pt>
                <c:pt idx="153">
                  <c:v>1.05555555555556</c:v>
                </c:pt>
                <c:pt idx="154">
                  <c:v>1.0625</c:v>
                </c:pt>
                <c:pt idx="155">
                  <c:v>1.06944444444444</c:v>
                </c:pt>
                <c:pt idx="156">
                  <c:v>1.07638888888889</c:v>
                </c:pt>
                <c:pt idx="157">
                  <c:v>1.08333333333333</c:v>
                </c:pt>
                <c:pt idx="158">
                  <c:v>1.09027777777778</c:v>
                </c:pt>
                <c:pt idx="159">
                  <c:v>1.09722222222222</c:v>
                </c:pt>
                <c:pt idx="160">
                  <c:v>1.10416666666667</c:v>
                </c:pt>
                <c:pt idx="161">
                  <c:v>1.11111111111111</c:v>
                </c:pt>
                <c:pt idx="162">
                  <c:v>1.11805555555556</c:v>
                </c:pt>
                <c:pt idx="163">
                  <c:v>1.125</c:v>
                </c:pt>
                <c:pt idx="164">
                  <c:v>1.13194444444444</c:v>
                </c:pt>
                <c:pt idx="165">
                  <c:v>1.13888888888889</c:v>
                </c:pt>
                <c:pt idx="166">
                  <c:v>1.14583333333333</c:v>
                </c:pt>
                <c:pt idx="167">
                  <c:v>1.15277777777778</c:v>
                </c:pt>
                <c:pt idx="168">
                  <c:v>1.15972222222222</c:v>
                </c:pt>
                <c:pt idx="169">
                  <c:v>1.16666666666667</c:v>
                </c:pt>
                <c:pt idx="170">
                  <c:v>1.17361111111111</c:v>
                </c:pt>
                <c:pt idx="171">
                  <c:v>1.18055555555556</c:v>
                </c:pt>
                <c:pt idx="172">
                  <c:v>1.1875</c:v>
                </c:pt>
                <c:pt idx="173">
                  <c:v>1.19444444444444</c:v>
                </c:pt>
                <c:pt idx="174">
                  <c:v>1.20138888888889</c:v>
                </c:pt>
                <c:pt idx="175">
                  <c:v>1.20833333333333</c:v>
                </c:pt>
                <c:pt idx="176">
                  <c:v>1.21527777777778</c:v>
                </c:pt>
                <c:pt idx="177">
                  <c:v>1.22222222222222</c:v>
                </c:pt>
                <c:pt idx="178">
                  <c:v>1.22916666666667</c:v>
                </c:pt>
                <c:pt idx="179">
                  <c:v>1.23611111111111</c:v>
                </c:pt>
                <c:pt idx="180">
                  <c:v>1.24305555555556</c:v>
                </c:pt>
                <c:pt idx="181">
                  <c:v>1.25</c:v>
                </c:pt>
                <c:pt idx="182">
                  <c:v>1.25694444444444</c:v>
                </c:pt>
                <c:pt idx="183">
                  <c:v>1.26388888888889</c:v>
                </c:pt>
                <c:pt idx="184">
                  <c:v>1.27083333333333</c:v>
                </c:pt>
                <c:pt idx="185">
                  <c:v>1.27777777777778</c:v>
                </c:pt>
                <c:pt idx="186">
                  <c:v>1.28472222222222</c:v>
                </c:pt>
                <c:pt idx="187">
                  <c:v>1.29166666666667</c:v>
                </c:pt>
                <c:pt idx="188">
                  <c:v>1.29861111111111</c:v>
                </c:pt>
                <c:pt idx="189">
                  <c:v>1.30555555555556</c:v>
                </c:pt>
                <c:pt idx="190">
                  <c:v>1.3125</c:v>
                </c:pt>
                <c:pt idx="191">
                  <c:v>1.31944444444444</c:v>
                </c:pt>
                <c:pt idx="192">
                  <c:v>1.32638888888889</c:v>
                </c:pt>
                <c:pt idx="193">
                  <c:v>1.33333333333333</c:v>
                </c:pt>
                <c:pt idx="194">
                  <c:v>1.34027777777778</c:v>
                </c:pt>
                <c:pt idx="195">
                  <c:v>1.34722222222222</c:v>
                </c:pt>
                <c:pt idx="196">
                  <c:v>1.35416666666667</c:v>
                </c:pt>
                <c:pt idx="197">
                  <c:v>1.36111111111111</c:v>
                </c:pt>
                <c:pt idx="198">
                  <c:v>1.36805555555556</c:v>
                </c:pt>
                <c:pt idx="199">
                  <c:v>1.375</c:v>
                </c:pt>
                <c:pt idx="200">
                  <c:v>1.38194444444444</c:v>
                </c:pt>
                <c:pt idx="201">
                  <c:v>1.38888888888889</c:v>
                </c:pt>
                <c:pt idx="202">
                  <c:v>1.39583333333333</c:v>
                </c:pt>
                <c:pt idx="203">
                  <c:v>1.40277777777778</c:v>
                </c:pt>
                <c:pt idx="204">
                  <c:v>1.40972222222222</c:v>
                </c:pt>
                <c:pt idx="205">
                  <c:v>1.41666666666667</c:v>
                </c:pt>
                <c:pt idx="206">
                  <c:v>1.42361111111111</c:v>
                </c:pt>
                <c:pt idx="207">
                  <c:v>1.43055555555556</c:v>
                </c:pt>
                <c:pt idx="208">
                  <c:v>1.4375</c:v>
                </c:pt>
                <c:pt idx="209">
                  <c:v>1.44444444444444</c:v>
                </c:pt>
                <c:pt idx="210">
                  <c:v>1.45138888888889</c:v>
                </c:pt>
                <c:pt idx="211">
                  <c:v>1.45833333333333</c:v>
                </c:pt>
                <c:pt idx="212">
                  <c:v>1.46527777777778</c:v>
                </c:pt>
                <c:pt idx="213">
                  <c:v>1.47222222222222</c:v>
                </c:pt>
                <c:pt idx="214">
                  <c:v>1.47916666666667</c:v>
                </c:pt>
                <c:pt idx="215">
                  <c:v>1.48611111111111</c:v>
                </c:pt>
                <c:pt idx="216">
                  <c:v>1.49305555555556</c:v>
                </c:pt>
                <c:pt idx="217">
                  <c:v>1.5</c:v>
                </c:pt>
                <c:pt idx="218">
                  <c:v>1.50694444444444</c:v>
                </c:pt>
                <c:pt idx="219">
                  <c:v>1.51388888888889</c:v>
                </c:pt>
                <c:pt idx="220">
                  <c:v>1.52083333333333</c:v>
                </c:pt>
                <c:pt idx="221">
                  <c:v>1.52777777777778</c:v>
                </c:pt>
                <c:pt idx="222">
                  <c:v>1.53472222222222</c:v>
                </c:pt>
                <c:pt idx="223">
                  <c:v>1.54166666666667</c:v>
                </c:pt>
                <c:pt idx="224">
                  <c:v>1.54861111111111</c:v>
                </c:pt>
                <c:pt idx="225">
                  <c:v>1.55555555555556</c:v>
                </c:pt>
                <c:pt idx="226">
                  <c:v>1.5625</c:v>
                </c:pt>
                <c:pt idx="227">
                  <c:v>1.56944444444444</c:v>
                </c:pt>
                <c:pt idx="228">
                  <c:v>1.57638888888889</c:v>
                </c:pt>
                <c:pt idx="229">
                  <c:v>1.58333333333333</c:v>
                </c:pt>
                <c:pt idx="230">
                  <c:v>1.59027777777778</c:v>
                </c:pt>
                <c:pt idx="231">
                  <c:v>1.59722222222222</c:v>
                </c:pt>
                <c:pt idx="232">
                  <c:v>1.60416666666667</c:v>
                </c:pt>
                <c:pt idx="233">
                  <c:v>1.61111111111111</c:v>
                </c:pt>
                <c:pt idx="234">
                  <c:v>1.61805555555556</c:v>
                </c:pt>
                <c:pt idx="235">
                  <c:v>1.625</c:v>
                </c:pt>
                <c:pt idx="236">
                  <c:v>1.63194444444444</c:v>
                </c:pt>
                <c:pt idx="237">
                  <c:v>1.63888888888889</c:v>
                </c:pt>
                <c:pt idx="238">
                  <c:v>1.64583333333333</c:v>
                </c:pt>
                <c:pt idx="239">
                  <c:v>1.65277777777778</c:v>
                </c:pt>
                <c:pt idx="240">
                  <c:v>1.65972222222222</c:v>
                </c:pt>
                <c:pt idx="241">
                  <c:v>1.66666666666667</c:v>
                </c:pt>
                <c:pt idx="242">
                  <c:v>1.67361111111111</c:v>
                </c:pt>
                <c:pt idx="243">
                  <c:v>1.68055555555556</c:v>
                </c:pt>
                <c:pt idx="244">
                  <c:v>1.6875</c:v>
                </c:pt>
                <c:pt idx="245">
                  <c:v>1.69444444444444</c:v>
                </c:pt>
                <c:pt idx="246">
                  <c:v>1.70138888888889</c:v>
                </c:pt>
                <c:pt idx="247">
                  <c:v>1.70833333333333</c:v>
                </c:pt>
                <c:pt idx="248">
                  <c:v>1.71527777777778</c:v>
                </c:pt>
                <c:pt idx="249">
                  <c:v>1.72222222222222</c:v>
                </c:pt>
                <c:pt idx="250">
                  <c:v>1.72916666666667</c:v>
                </c:pt>
                <c:pt idx="251">
                  <c:v>1.73611111111111</c:v>
                </c:pt>
                <c:pt idx="252">
                  <c:v>1.74305555555556</c:v>
                </c:pt>
                <c:pt idx="253">
                  <c:v>1.75</c:v>
                </c:pt>
                <c:pt idx="254">
                  <c:v>1.75694444444444</c:v>
                </c:pt>
                <c:pt idx="255">
                  <c:v>1.76388888888889</c:v>
                </c:pt>
                <c:pt idx="256">
                  <c:v>1.77083333333333</c:v>
                </c:pt>
                <c:pt idx="257">
                  <c:v>1.77777777777778</c:v>
                </c:pt>
                <c:pt idx="258">
                  <c:v>1.78472222222222</c:v>
                </c:pt>
                <c:pt idx="259">
                  <c:v>1.79166666666667</c:v>
                </c:pt>
                <c:pt idx="260">
                  <c:v>1.79861111111111</c:v>
                </c:pt>
                <c:pt idx="261">
                  <c:v>1.80555555555556</c:v>
                </c:pt>
                <c:pt idx="262">
                  <c:v>1.8125</c:v>
                </c:pt>
                <c:pt idx="263">
                  <c:v>1.81944444444444</c:v>
                </c:pt>
                <c:pt idx="264">
                  <c:v>1.82638888888889</c:v>
                </c:pt>
                <c:pt idx="265">
                  <c:v>1.83333333333333</c:v>
                </c:pt>
                <c:pt idx="266">
                  <c:v>1.84027777777778</c:v>
                </c:pt>
                <c:pt idx="267">
                  <c:v>1.84722222222222</c:v>
                </c:pt>
                <c:pt idx="268">
                  <c:v>1.85416666666667</c:v>
                </c:pt>
                <c:pt idx="269">
                  <c:v>1.86111111111111</c:v>
                </c:pt>
                <c:pt idx="270">
                  <c:v>1.86805555555556</c:v>
                </c:pt>
                <c:pt idx="271">
                  <c:v>1.875</c:v>
                </c:pt>
                <c:pt idx="272">
                  <c:v>1.88194444444444</c:v>
                </c:pt>
                <c:pt idx="273">
                  <c:v>1.88888888888889</c:v>
                </c:pt>
                <c:pt idx="274">
                  <c:v>1.89583333333333</c:v>
                </c:pt>
                <c:pt idx="275">
                  <c:v>1.90277777777778</c:v>
                </c:pt>
                <c:pt idx="276">
                  <c:v>1.90972222222222</c:v>
                </c:pt>
                <c:pt idx="277">
                  <c:v>1.91666666666667</c:v>
                </c:pt>
                <c:pt idx="278">
                  <c:v>1.92361111111111</c:v>
                </c:pt>
                <c:pt idx="279">
                  <c:v>1.93055555555556</c:v>
                </c:pt>
                <c:pt idx="280">
                  <c:v>1.9375</c:v>
                </c:pt>
                <c:pt idx="281">
                  <c:v>1.94444444444444</c:v>
                </c:pt>
                <c:pt idx="282">
                  <c:v>1.95138888888889</c:v>
                </c:pt>
                <c:pt idx="283">
                  <c:v>1.95833333333333</c:v>
                </c:pt>
                <c:pt idx="284">
                  <c:v>1.96527777777778</c:v>
                </c:pt>
                <c:pt idx="285">
                  <c:v>1.97222222222222</c:v>
                </c:pt>
                <c:pt idx="286">
                  <c:v>1.97916666666667</c:v>
                </c:pt>
                <c:pt idx="287">
                  <c:v>1.98611111111111</c:v>
                </c:pt>
                <c:pt idx="288">
                  <c:v>1.99305555555556</c:v>
                </c:pt>
                <c:pt idx="289">
                  <c:v>2.0</c:v>
                </c:pt>
                <c:pt idx="290">
                  <c:v>2.00694444444444</c:v>
                </c:pt>
                <c:pt idx="291">
                  <c:v>2.01388888888889</c:v>
                </c:pt>
                <c:pt idx="292">
                  <c:v>2.020833333333329</c:v>
                </c:pt>
                <c:pt idx="293">
                  <c:v>2.02777777777778</c:v>
                </c:pt>
                <c:pt idx="294">
                  <c:v>2.03472222222222</c:v>
                </c:pt>
                <c:pt idx="295">
                  <c:v>2.04166666666667</c:v>
                </c:pt>
                <c:pt idx="296">
                  <c:v>2.04861111111111</c:v>
                </c:pt>
                <c:pt idx="297">
                  <c:v>2.05555555555556</c:v>
                </c:pt>
                <c:pt idx="298">
                  <c:v>2.0625</c:v>
                </c:pt>
                <c:pt idx="299">
                  <c:v>2.06944444444444</c:v>
                </c:pt>
                <c:pt idx="300">
                  <c:v>2.07638888888889</c:v>
                </c:pt>
                <c:pt idx="301">
                  <c:v>2.08333333333333</c:v>
                </c:pt>
                <c:pt idx="302">
                  <c:v>2.09027777777778</c:v>
                </c:pt>
                <c:pt idx="303">
                  <c:v>2.09722222222222</c:v>
                </c:pt>
                <c:pt idx="304">
                  <c:v>2.10416666666667</c:v>
                </c:pt>
                <c:pt idx="305">
                  <c:v>2.11111111111111</c:v>
                </c:pt>
                <c:pt idx="306">
                  <c:v>2.11805555555556</c:v>
                </c:pt>
                <c:pt idx="307">
                  <c:v>2.125</c:v>
                </c:pt>
                <c:pt idx="308">
                  <c:v>2.13194444444444</c:v>
                </c:pt>
                <c:pt idx="309">
                  <c:v>2.13888888888889</c:v>
                </c:pt>
                <c:pt idx="310">
                  <c:v>2.145833333333329</c:v>
                </c:pt>
                <c:pt idx="311">
                  <c:v>2.15277777777778</c:v>
                </c:pt>
                <c:pt idx="312">
                  <c:v>2.15972222222222</c:v>
                </c:pt>
                <c:pt idx="313">
                  <c:v>2.16666666666667</c:v>
                </c:pt>
                <c:pt idx="314">
                  <c:v>2.17361111111111</c:v>
                </c:pt>
                <c:pt idx="315">
                  <c:v>2.18055555555556</c:v>
                </c:pt>
                <c:pt idx="316">
                  <c:v>2.1875</c:v>
                </c:pt>
                <c:pt idx="317">
                  <c:v>2.19444444444444</c:v>
                </c:pt>
                <c:pt idx="318">
                  <c:v>2.20138888888889</c:v>
                </c:pt>
                <c:pt idx="319">
                  <c:v>2.20833333333333</c:v>
                </c:pt>
                <c:pt idx="320">
                  <c:v>2.21527777777778</c:v>
                </c:pt>
                <c:pt idx="321">
                  <c:v>2.22222222222222</c:v>
                </c:pt>
                <c:pt idx="322">
                  <c:v>2.22916666666667</c:v>
                </c:pt>
                <c:pt idx="323">
                  <c:v>2.23611111111111</c:v>
                </c:pt>
                <c:pt idx="324">
                  <c:v>2.24305555555556</c:v>
                </c:pt>
                <c:pt idx="325">
                  <c:v>2.25</c:v>
                </c:pt>
                <c:pt idx="326">
                  <c:v>2.25694444444444</c:v>
                </c:pt>
                <c:pt idx="327">
                  <c:v>2.26388888888889</c:v>
                </c:pt>
                <c:pt idx="328">
                  <c:v>2.270833333333329</c:v>
                </c:pt>
                <c:pt idx="329">
                  <c:v>2.27777777777778</c:v>
                </c:pt>
                <c:pt idx="330">
                  <c:v>2.28472222222222</c:v>
                </c:pt>
                <c:pt idx="331">
                  <c:v>2.29166666666667</c:v>
                </c:pt>
                <c:pt idx="332">
                  <c:v>2.29861111111111</c:v>
                </c:pt>
                <c:pt idx="333">
                  <c:v>2.30555555555556</c:v>
                </c:pt>
                <c:pt idx="334">
                  <c:v>2.3125</c:v>
                </c:pt>
                <c:pt idx="335">
                  <c:v>2.319444444444437</c:v>
                </c:pt>
                <c:pt idx="336">
                  <c:v>2.32638888888889</c:v>
                </c:pt>
                <c:pt idx="337">
                  <c:v>2.333333333333329</c:v>
                </c:pt>
                <c:pt idx="338">
                  <c:v>2.34027777777778</c:v>
                </c:pt>
                <c:pt idx="339">
                  <c:v>2.34722222222222</c:v>
                </c:pt>
                <c:pt idx="340">
                  <c:v>2.35416666666667</c:v>
                </c:pt>
                <c:pt idx="341">
                  <c:v>2.36111111111111</c:v>
                </c:pt>
                <c:pt idx="342">
                  <c:v>2.36805555555556</c:v>
                </c:pt>
                <c:pt idx="343">
                  <c:v>2.375</c:v>
                </c:pt>
                <c:pt idx="344">
                  <c:v>2.38194444444444</c:v>
                </c:pt>
                <c:pt idx="345">
                  <c:v>2.38888888888889</c:v>
                </c:pt>
                <c:pt idx="346">
                  <c:v>2.395833333333325</c:v>
                </c:pt>
                <c:pt idx="347">
                  <c:v>2.40277777777778</c:v>
                </c:pt>
                <c:pt idx="348">
                  <c:v>2.40972222222222</c:v>
                </c:pt>
                <c:pt idx="349">
                  <c:v>2.41666666666667</c:v>
                </c:pt>
                <c:pt idx="350">
                  <c:v>2.42361111111111</c:v>
                </c:pt>
                <c:pt idx="351">
                  <c:v>2.43055555555556</c:v>
                </c:pt>
                <c:pt idx="352">
                  <c:v>2.4375</c:v>
                </c:pt>
                <c:pt idx="353">
                  <c:v>2.44444444444444</c:v>
                </c:pt>
                <c:pt idx="354">
                  <c:v>2.45138888888889</c:v>
                </c:pt>
                <c:pt idx="355">
                  <c:v>2.458333333333329</c:v>
                </c:pt>
                <c:pt idx="356">
                  <c:v>2.46527777777778</c:v>
                </c:pt>
                <c:pt idx="357">
                  <c:v>2.47222222222222</c:v>
                </c:pt>
                <c:pt idx="358">
                  <c:v>2.47916666666667</c:v>
                </c:pt>
                <c:pt idx="359">
                  <c:v>2.48611111111111</c:v>
                </c:pt>
                <c:pt idx="360">
                  <c:v>2.49305555555556</c:v>
                </c:pt>
                <c:pt idx="361">
                  <c:v>2.5</c:v>
                </c:pt>
                <c:pt idx="362">
                  <c:v>2.50694444444444</c:v>
                </c:pt>
                <c:pt idx="363">
                  <c:v>2.51388888888889</c:v>
                </c:pt>
                <c:pt idx="364">
                  <c:v>2.520833333333329</c:v>
                </c:pt>
                <c:pt idx="365">
                  <c:v>2.52777777777778</c:v>
                </c:pt>
                <c:pt idx="366">
                  <c:v>2.53472222222222</c:v>
                </c:pt>
                <c:pt idx="367">
                  <c:v>2.54166666666667</c:v>
                </c:pt>
                <c:pt idx="368">
                  <c:v>2.54861111111111</c:v>
                </c:pt>
                <c:pt idx="369">
                  <c:v>2.55555555555556</c:v>
                </c:pt>
                <c:pt idx="370">
                  <c:v>2.5625</c:v>
                </c:pt>
                <c:pt idx="371">
                  <c:v>2.56944444444444</c:v>
                </c:pt>
                <c:pt idx="372">
                  <c:v>2.57638888888889</c:v>
                </c:pt>
                <c:pt idx="373">
                  <c:v>2.58333333333333</c:v>
                </c:pt>
                <c:pt idx="374">
                  <c:v>2.59027777777778</c:v>
                </c:pt>
                <c:pt idx="375">
                  <c:v>2.59722222222222</c:v>
                </c:pt>
                <c:pt idx="376">
                  <c:v>2.60416666666667</c:v>
                </c:pt>
                <c:pt idx="377">
                  <c:v>2.61111111111111</c:v>
                </c:pt>
                <c:pt idx="378">
                  <c:v>2.61805555555556</c:v>
                </c:pt>
                <c:pt idx="379">
                  <c:v>2.625</c:v>
                </c:pt>
                <c:pt idx="380">
                  <c:v>2.63194444444444</c:v>
                </c:pt>
                <c:pt idx="381">
                  <c:v>2.63888888888889</c:v>
                </c:pt>
                <c:pt idx="382">
                  <c:v>2.645833333333328</c:v>
                </c:pt>
                <c:pt idx="383">
                  <c:v>2.65277777777778</c:v>
                </c:pt>
                <c:pt idx="384">
                  <c:v>2.65972222222222</c:v>
                </c:pt>
                <c:pt idx="385">
                  <c:v>2.66666666666667</c:v>
                </c:pt>
                <c:pt idx="386">
                  <c:v>2.67361111111111</c:v>
                </c:pt>
                <c:pt idx="387">
                  <c:v>2.68055555555556</c:v>
                </c:pt>
                <c:pt idx="388">
                  <c:v>2.6875</c:v>
                </c:pt>
                <c:pt idx="389">
                  <c:v>2.69444444444444</c:v>
                </c:pt>
                <c:pt idx="390">
                  <c:v>2.70138888888889</c:v>
                </c:pt>
                <c:pt idx="391">
                  <c:v>2.70833333333333</c:v>
                </c:pt>
                <c:pt idx="392">
                  <c:v>2.71527777777778</c:v>
                </c:pt>
                <c:pt idx="393">
                  <c:v>2.72222222222222</c:v>
                </c:pt>
                <c:pt idx="394">
                  <c:v>2.72916666666667</c:v>
                </c:pt>
                <c:pt idx="395">
                  <c:v>2.73611111111111</c:v>
                </c:pt>
                <c:pt idx="396">
                  <c:v>2.74305555555556</c:v>
                </c:pt>
                <c:pt idx="397">
                  <c:v>2.75</c:v>
                </c:pt>
                <c:pt idx="398">
                  <c:v>2.75694444444444</c:v>
                </c:pt>
                <c:pt idx="399">
                  <c:v>2.76388888888889</c:v>
                </c:pt>
                <c:pt idx="400">
                  <c:v>2.770833333333329</c:v>
                </c:pt>
                <c:pt idx="401">
                  <c:v>2.77777777777778</c:v>
                </c:pt>
                <c:pt idx="402">
                  <c:v>2.78472222222222</c:v>
                </c:pt>
                <c:pt idx="403">
                  <c:v>2.79166666666667</c:v>
                </c:pt>
                <c:pt idx="404">
                  <c:v>2.79861111111111</c:v>
                </c:pt>
                <c:pt idx="405">
                  <c:v>2.80555555555556</c:v>
                </c:pt>
                <c:pt idx="406">
                  <c:v>2.8125</c:v>
                </c:pt>
                <c:pt idx="407">
                  <c:v>2.819444444444437</c:v>
                </c:pt>
                <c:pt idx="408">
                  <c:v>2.82638888888889</c:v>
                </c:pt>
                <c:pt idx="409">
                  <c:v>2.833333333333329</c:v>
                </c:pt>
                <c:pt idx="410">
                  <c:v>2.84027777777778</c:v>
                </c:pt>
                <c:pt idx="411">
                  <c:v>2.84722222222222</c:v>
                </c:pt>
                <c:pt idx="412">
                  <c:v>2.85416666666667</c:v>
                </c:pt>
                <c:pt idx="413">
                  <c:v>2.86111111111111</c:v>
                </c:pt>
                <c:pt idx="414">
                  <c:v>2.86805555555556</c:v>
                </c:pt>
                <c:pt idx="415">
                  <c:v>2.875</c:v>
                </c:pt>
                <c:pt idx="416">
                  <c:v>2.88194444444444</c:v>
                </c:pt>
                <c:pt idx="417">
                  <c:v>2.88888888888889</c:v>
                </c:pt>
                <c:pt idx="418">
                  <c:v>2.895833333333325</c:v>
                </c:pt>
                <c:pt idx="419">
                  <c:v>2.90277777777778</c:v>
                </c:pt>
                <c:pt idx="420">
                  <c:v>2.90972222222222</c:v>
                </c:pt>
                <c:pt idx="421">
                  <c:v>2.91666666666667</c:v>
                </c:pt>
                <c:pt idx="422">
                  <c:v>2.92361111111111</c:v>
                </c:pt>
                <c:pt idx="423">
                  <c:v>2.93055555555556</c:v>
                </c:pt>
                <c:pt idx="424">
                  <c:v>2.9375</c:v>
                </c:pt>
                <c:pt idx="425">
                  <c:v>2.94444444444444</c:v>
                </c:pt>
                <c:pt idx="426">
                  <c:v>2.95138888888889</c:v>
                </c:pt>
                <c:pt idx="427">
                  <c:v>2.958333333333329</c:v>
                </c:pt>
                <c:pt idx="428">
                  <c:v>2.96527777777778</c:v>
                </c:pt>
                <c:pt idx="429">
                  <c:v>2.97222222222222</c:v>
                </c:pt>
                <c:pt idx="430">
                  <c:v>2.97916666666667</c:v>
                </c:pt>
                <c:pt idx="431">
                  <c:v>2.98611111111111</c:v>
                </c:pt>
                <c:pt idx="432">
                  <c:v>2.99305555555556</c:v>
                </c:pt>
                <c:pt idx="433">
                  <c:v>3.0</c:v>
                </c:pt>
                <c:pt idx="434">
                  <c:v>3.00694444444444</c:v>
                </c:pt>
                <c:pt idx="435">
                  <c:v>3.01388888888889</c:v>
                </c:pt>
                <c:pt idx="436">
                  <c:v>3.020833333333329</c:v>
                </c:pt>
                <c:pt idx="437">
                  <c:v>3.02777777777778</c:v>
                </c:pt>
                <c:pt idx="438">
                  <c:v>3.03472222222222</c:v>
                </c:pt>
                <c:pt idx="439">
                  <c:v>3.04166666666667</c:v>
                </c:pt>
                <c:pt idx="440">
                  <c:v>3.04861111111111</c:v>
                </c:pt>
                <c:pt idx="441">
                  <c:v>3.05555555555556</c:v>
                </c:pt>
                <c:pt idx="442">
                  <c:v>3.0625</c:v>
                </c:pt>
                <c:pt idx="443">
                  <c:v>3.06944444444444</c:v>
                </c:pt>
                <c:pt idx="444">
                  <c:v>3.07638888888889</c:v>
                </c:pt>
                <c:pt idx="445">
                  <c:v>3.08333333333333</c:v>
                </c:pt>
                <c:pt idx="446">
                  <c:v>3.09027777777778</c:v>
                </c:pt>
                <c:pt idx="447">
                  <c:v>3.09722222222222</c:v>
                </c:pt>
                <c:pt idx="448">
                  <c:v>3.10416666666667</c:v>
                </c:pt>
                <c:pt idx="449">
                  <c:v>3.11111111111111</c:v>
                </c:pt>
                <c:pt idx="450">
                  <c:v>3.11805555555556</c:v>
                </c:pt>
                <c:pt idx="451">
                  <c:v>3.125</c:v>
                </c:pt>
                <c:pt idx="452">
                  <c:v>3.13194444444444</c:v>
                </c:pt>
                <c:pt idx="453">
                  <c:v>3.13888888888889</c:v>
                </c:pt>
                <c:pt idx="454">
                  <c:v>3.145833333333329</c:v>
                </c:pt>
                <c:pt idx="455">
                  <c:v>3.15277777777778</c:v>
                </c:pt>
                <c:pt idx="456">
                  <c:v>3.15972222222222</c:v>
                </c:pt>
                <c:pt idx="457">
                  <c:v>3.16666666666667</c:v>
                </c:pt>
                <c:pt idx="458">
                  <c:v>3.17361111111111</c:v>
                </c:pt>
                <c:pt idx="459">
                  <c:v>3.18055555555556</c:v>
                </c:pt>
                <c:pt idx="460">
                  <c:v>3.1875</c:v>
                </c:pt>
                <c:pt idx="461">
                  <c:v>3.19444444444444</c:v>
                </c:pt>
                <c:pt idx="462">
                  <c:v>3.20138888888889</c:v>
                </c:pt>
                <c:pt idx="463">
                  <c:v>3.20833333333333</c:v>
                </c:pt>
                <c:pt idx="464">
                  <c:v>3.21527777777778</c:v>
                </c:pt>
                <c:pt idx="465">
                  <c:v>3.22222222222222</c:v>
                </c:pt>
                <c:pt idx="466">
                  <c:v>3.22916666666667</c:v>
                </c:pt>
                <c:pt idx="467">
                  <c:v>3.23611111111111</c:v>
                </c:pt>
                <c:pt idx="468">
                  <c:v>3.24305555555556</c:v>
                </c:pt>
                <c:pt idx="469">
                  <c:v>3.25</c:v>
                </c:pt>
                <c:pt idx="470">
                  <c:v>3.25694444444444</c:v>
                </c:pt>
                <c:pt idx="471">
                  <c:v>3.26388888888889</c:v>
                </c:pt>
                <c:pt idx="472">
                  <c:v>3.270833333333329</c:v>
                </c:pt>
                <c:pt idx="473">
                  <c:v>3.27777777777778</c:v>
                </c:pt>
                <c:pt idx="474">
                  <c:v>3.28472222222222</c:v>
                </c:pt>
                <c:pt idx="475">
                  <c:v>3.29166666666667</c:v>
                </c:pt>
                <c:pt idx="476">
                  <c:v>3.29861111111111</c:v>
                </c:pt>
                <c:pt idx="477">
                  <c:v>3.30555555555556</c:v>
                </c:pt>
                <c:pt idx="478">
                  <c:v>3.3125</c:v>
                </c:pt>
                <c:pt idx="479">
                  <c:v>3.319444444444437</c:v>
                </c:pt>
                <c:pt idx="480">
                  <c:v>3.32638888888889</c:v>
                </c:pt>
                <c:pt idx="481">
                  <c:v>3.333333333333329</c:v>
                </c:pt>
                <c:pt idx="482">
                  <c:v>3.34027777777778</c:v>
                </c:pt>
                <c:pt idx="483">
                  <c:v>3.34722222222222</c:v>
                </c:pt>
                <c:pt idx="484">
                  <c:v>3.35416666666667</c:v>
                </c:pt>
                <c:pt idx="485">
                  <c:v>3.36111111111111</c:v>
                </c:pt>
                <c:pt idx="486">
                  <c:v>3.36805555555556</c:v>
                </c:pt>
                <c:pt idx="487">
                  <c:v>3.375</c:v>
                </c:pt>
                <c:pt idx="488">
                  <c:v>3.38194444444444</c:v>
                </c:pt>
                <c:pt idx="489">
                  <c:v>3.38888888888889</c:v>
                </c:pt>
                <c:pt idx="490">
                  <c:v>3.395833333333325</c:v>
                </c:pt>
                <c:pt idx="491">
                  <c:v>3.40277777777778</c:v>
                </c:pt>
                <c:pt idx="492">
                  <c:v>3.40972222222222</c:v>
                </c:pt>
                <c:pt idx="493">
                  <c:v>3.41666666666667</c:v>
                </c:pt>
                <c:pt idx="494">
                  <c:v>3.42361111111111</c:v>
                </c:pt>
                <c:pt idx="495">
                  <c:v>3.43055555555556</c:v>
                </c:pt>
                <c:pt idx="496">
                  <c:v>3.4375</c:v>
                </c:pt>
                <c:pt idx="497">
                  <c:v>3.44444444444444</c:v>
                </c:pt>
                <c:pt idx="498">
                  <c:v>3.45138888888889</c:v>
                </c:pt>
                <c:pt idx="499">
                  <c:v>3.458333333333329</c:v>
                </c:pt>
                <c:pt idx="500">
                  <c:v>3.46527777777778</c:v>
                </c:pt>
                <c:pt idx="501">
                  <c:v>3.47222222222222</c:v>
                </c:pt>
                <c:pt idx="502">
                  <c:v>3.47916666666667</c:v>
                </c:pt>
                <c:pt idx="503">
                  <c:v>3.48611111111111</c:v>
                </c:pt>
                <c:pt idx="504">
                  <c:v>3.49305555555556</c:v>
                </c:pt>
                <c:pt idx="505">
                  <c:v>3.5</c:v>
                </c:pt>
                <c:pt idx="506">
                  <c:v>3.51388888888889</c:v>
                </c:pt>
                <c:pt idx="507">
                  <c:v>3.520833333333329</c:v>
                </c:pt>
                <c:pt idx="508">
                  <c:v>3.52777777777778</c:v>
                </c:pt>
                <c:pt idx="509">
                  <c:v>3.53472222222222</c:v>
                </c:pt>
                <c:pt idx="510">
                  <c:v>3.54166666666667</c:v>
                </c:pt>
                <c:pt idx="511">
                  <c:v>3.54861111111111</c:v>
                </c:pt>
                <c:pt idx="512">
                  <c:v>3.55555555555556</c:v>
                </c:pt>
                <c:pt idx="513">
                  <c:v>3.5625</c:v>
                </c:pt>
                <c:pt idx="514">
                  <c:v>0.583333333333333</c:v>
                </c:pt>
                <c:pt idx="515">
                  <c:v>0.590277777777778</c:v>
                </c:pt>
                <c:pt idx="516">
                  <c:v>0.597222222222222</c:v>
                </c:pt>
                <c:pt idx="517">
                  <c:v>0.611111111111111</c:v>
                </c:pt>
                <c:pt idx="518">
                  <c:v>0.618055555555555</c:v>
                </c:pt>
                <c:pt idx="519">
                  <c:v>0.625</c:v>
                </c:pt>
                <c:pt idx="520">
                  <c:v>0.631944444444444</c:v>
                </c:pt>
                <c:pt idx="521">
                  <c:v>0.638888888888889</c:v>
                </c:pt>
                <c:pt idx="522">
                  <c:v>0.645833333333333</c:v>
                </c:pt>
                <c:pt idx="523">
                  <c:v>0.652777777777778</c:v>
                </c:pt>
                <c:pt idx="524">
                  <c:v>0.659722222222222</c:v>
                </c:pt>
                <c:pt idx="525">
                  <c:v>0.666666666666666</c:v>
                </c:pt>
                <c:pt idx="526">
                  <c:v>0.673611111111111</c:v>
                </c:pt>
                <c:pt idx="527">
                  <c:v>0.680555555555555</c:v>
                </c:pt>
                <c:pt idx="528">
                  <c:v>0.687499999999999</c:v>
                </c:pt>
                <c:pt idx="529">
                  <c:v>0.694444444444444</c:v>
                </c:pt>
                <c:pt idx="530">
                  <c:v>0.701388888888888</c:v>
                </c:pt>
                <c:pt idx="531">
                  <c:v>0.708333333333333</c:v>
                </c:pt>
                <c:pt idx="532">
                  <c:v>0.715277777777777</c:v>
                </c:pt>
                <c:pt idx="533">
                  <c:v>0.722222222222221</c:v>
                </c:pt>
                <c:pt idx="534">
                  <c:v>0.729166666666666</c:v>
                </c:pt>
                <c:pt idx="535">
                  <c:v>0.73611111111111</c:v>
                </c:pt>
                <c:pt idx="536">
                  <c:v>0.743055555555555</c:v>
                </c:pt>
                <c:pt idx="537">
                  <c:v>0.749999999999999</c:v>
                </c:pt>
                <c:pt idx="538">
                  <c:v>0.756944444444443</c:v>
                </c:pt>
                <c:pt idx="539">
                  <c:v>0.763888888888888</c:v>
                </c:pt>
                <c:pt idx="540">
                  <c:v>0.770833333333332</c:v>
                </c:pt>
                <c:pt idx="541">
                  <c:v>0.777777777777777</c:v>
                </c:pt>
                <c:pt idx="542">
                  <c:v>0.784722222222221</c:v>
                </c:pt>
                <c:pt idx="543">
                  <c:v>0.791666666666666</c:v>
                </c:pt>
                <c:pt idx="544">
                  <c:v>0.79861111111111</c:v>
                </c:pt>
                <c:pt idx="545">
                  <c:v>0.805555555555554</c:v>
                </c:pt>
                <c:pt idx="546">
                  <c:v>0.812499999999999</c:v>
                </c:pt>
                <c:pt idx="547">
                  <c:v>0.819444444444443</c:v>
                </c:pt>
                <c:pt idx="548">
                  <c:v>0.826388888888888</c:v>
                </c:pt>
                <c:pt idx="549">
                  <c:v>0.833333333333332</c:v>
                </c:pt>
                <c:pt idx="550">
                  <c:v>0.840277777777777</c:v>
                </c:pt>
                <c:pt idx="551">
                  <c:v>0.847222222222221</c:v>
                </c:pt>
                <c:pt idx="552">
                  <c:v>0.854166666666665</c:v>
                </c:pt>
                <c:pt idx="553">
                  <c:v>0.86111111111111</c:v>
                </c:pt>
                <c:pt idx="554">
                  <c:v>0.868055555555554</c:v>
                </c:pt>
                <c:pt idx="555">
                  <c:v>0.874999999999999</c:v>
                </c:pt>
                <c:pt idx="556">
                  <c:v>0.881944444444443</c:v>
                </c:pt>
                <c:pt idx="557">
                  <c:v>0.888888888888887</c:v>
                </c:pt>
                <c:pt idx="558">
                  <c:v>0.895833333333332</c:v>
                </c:pt>
                <c:pt idx="559">
                  <c:v>0.902777777777776</c:v>
                </c:pt>
                <c:pt idx="560">
                  <c:v>0.909722222222221</c:v>
                </c:pt>
                <c:pt idx="561">
                  <c:v>0.916666666666665</c:v>
                </c:pt>
                <c:pt idx="562">
                  <c:v>0.92361111111111</c:v>
                </c:pt>
                <c:pt idx="563">
                  <c:v>0.930555555555554</c:v>
                </c:pt>
                <c:pt idx="564">
                  <c:v>0.937499999999998</c:v>
                </c:pt>
                <c:pt idx="565">
                  <c:v>0.944444444444443</c:v>
                </c:pt>
                <c:pt idx="566">
                  <c:v>0.951388888888887</c:v>
                </c:pt>
                <c:pt idx="567">
                  <c:v>0.958333333333332</c:v>
                </c:pt>
                <c:pt idx="568">
                  <c:v>0.965277777777776</c:v>
                </c:pt>
                <c:pt idx="569">
                  <c:v>0.972222222222221</c:v>
                </c:pt>
                <c:pt idx="570">
                  <c:v>0.979166666666665</c:v>
                </c:pt>
                <c:pt idx="571">
                  <c:v>0.986111111111109</c:v>
                </c:pt>
                <c:pt idx="572">
                  <c:v>0.993055555555555</c:v>
                </c:pt>
              </c:numCache>
            </c:numRef>
          </c:cat>
          <c:val>
            <c:numRef>
              <c:f>Sheet1!$O$2:$O$573</c:f>
              <c:numCache>
                <c:formatCode>General</c:formatCode>
                <c:ptCount val="572"/>
                <c:pt idx="0">
                  <c:v>1000.7</c:v>
                </c:pt>
                <c:pt idx="1">
                  <c:v>1000.6</c:v>
                </c:pt>
                <c:pt idx="2">
                  <c:v>1000.6</c:v>
                </c:pt>
                <c:pt idx="3">
                  <c:v>1000.6</c:v>
                </c:pt>
                <c:pt idx="4">
                  <c:v>1000.5</c:v>
                </c:pt>
                <c:pt idx="5">
                  <c:v>1000.6</c:v>
                </c:pt>
                <c:pt idx="6">
                  <c:v>1000.6</c:v>
                </c:pt>
                <c:pt idx="7">
                  <c:v>1000.5</c:v>
                </c:pt>
                <c:pt idx="9">
                  <c:v>1000.8</c:v>
                </c:pt>
                <c:pt idx="10">
                  <c:v>1000.8</c:v>
                </c:pt>
                <c:pt idx="11">
                  <c:v>1000.8</c:v>
                </c:pt>
                <c:pt idx="12">
                  <c:v>1000.9</c:v>
                </c:pt>
                <c:pt idx="13">
                  <c:v>1001.0</c:v>
                </c:pt>
                <c:pt idx="14">
                  <c:v>1001.0</c:v>
                </c:pt>
                <c:pt idx="15">
                  <c:v>1001.0</c:v>
                </c:pt>
                <c:pt idx="16">
                  <c:v>1000.9</c:v>
                </c:pt>
                <c:pt idx="17">
                  <c:v>1001.0</c:v>
                </c:pt>
                <c:pt idx="18">
                  <c:v>1001.1</c:v>
                </c:pt>
                <c:pt idx="19">
                  <c:v>1001.0</c:v>
                </c:pt>
                <c:pt idx="20">
                  <c:v>1000.9</c:v>
                </c:pt>
                <c:pt idx="21">
                  <c:v>1000.8</c:v>
                </c:pt>
                <c:pt idx="22">
                  <c:v>1000.8</c:v>
                </c:pt>
                <c:pt idx="23">
                  <c:v>1000.7</c:v>
                </c:pt>
                <c:pt idx="24">
                  <c:v>1000.7</c:v>
                </c:pt>
                <c:pt idx="25">
                  <c:v>1000.7</c:v>
                </c:pt>
                <c:pt idx="26">
                  <c:v>1000.6</c:v>
                </c:pt>
                <c:pt idx="27">
                  <c:v>1000.5</c:v>
                </c:pt>
                <c:pt idx="28">
                  <c:v>1000.5</c:v>
                </c:pt>
                <c:pt idx="29">
                  <c:v>1000.4</c:v>
                </c:pt>
                <c:pt idx="30">
                  <c:v>1000.4</c:v>
                </c:pt>
                <c:pt idx="31">
                  <c:v>1000.5</c:v>
                </c:pt>
                <c:pt idx="32">
                  <c:v>1000.4</c:v>
                </c:pt>
                <c:pt idx="33">
                  <c:v>1000.4</c:v>
                </c:pt>
                <c:pt idx="34">
                  <c:v>1000.4</c:v>
                </c:pt>
                <c:pt idx="35">
                  <c:v>1000.4</c:v>
                </c:pt>
                <c:pt idx="36">
                  <c:v>1000.6</c:v>
                </c:pt>
                <c:pt idx="37">
                  <c:v>1000.5</c:v>
                </c:pt>
                <c:pt idx="38">
                  <c:v>1000.5</c:v>
                </c:pt>
                <c:pt idx="39">
                  <c:v>1000.4</c:v>
                </c:pt>
                <c:pt idx="40">
                  <c:v>1000.4</c:v>
                </c:pt>
                <c:pt idx="41">
                  <c:v>1000.4</c:v>
                </c:pt>
                <c:pt idx="42">
                  <c:v>1000.4</c:v>
                </c:pt>
                <c:pt idx="43">
                  <c:v>1000.4</c:v>
                </c:pt>
                <c:pt idx="44">
                  <c:v>1000.5</c:v>
                </c:pt>
                <c:pt idx="45">
                  <c:v>1000.5</c:v>
                </c:pt>
                <c:pt idx="46">
                  <c:v>1000.5</c:v>
                </c:pt>
                <c:pt idx="47">
                  <c:v>1000.5</c:v>
                </c:pt>
                <c:pt idx="48">
                  <c:v>1000.4</c:v>
                </c:pt>
                <c:pt idx="49">
                  <c:v>1000.4</c:v>
                </c:pt>
                <c:pt idx="50">
                  <c:v>1000.4</c:v>
                </c:pt>
                <c:pt idx="51">
                  <c:v>1000.4</c:v>
                </c:pt>
                <c:pt idx="52">
                  <c:v>1000.3</c:v>
                </c:pt>
                <c:pt idx="53">
                  <c:v>1000.3</c:v>
                </c:pt>
                <c:pt idx="54">
                  <c:v>1000.3</c:v>
                </c:pt>
                <c:pt idx="55">
                  <c:v>1000.3</c:v>
                </c:pt>
                <c:pt idx="56">
                  <c:v>1000.4</c:v>
                </c:pt>
                <c:pt idx="57">
                  <c:v>1000.3</c:v>
                </c:pt>
                <c:pt idx="58">
                  <c:v>1000.3</c:v>
                </c:pt>
                <c:pt idx="59">
                  <c:v>1000.2</c:v>
                </c:pt>
                <c:pt idx="60">
                  <c:v>1000.2</c:v>
                </c:pt>
                <c:pt idx="61">
                  <c:v>1000.1</c:v>
                </c:pt>
                <c:pt idx="62">
                  <c:v>1000.0</c:v>
                </c:pt>
                <c:pt idx="63">
                  <c:v>999.9</c:v>
                </c:pt>
                <c:pt idx="64">
                  <c:v>999.9</c:v>
                </c:pt>
                <c:pt idx="65">
                  <c:v>999.9</c:v>
                </c:pt>
                <c:pt idx="66">
                  <c:v>999.9</c:v>
                </c:pt>
                <c:pt idx="67">
                  <c:v>999.8</c:v>
                </c:pt>
                <c:pt idx="68">
                  <c:v>999.8</c:v>
                </c:pt>
                <c:pt idx="69">
                  <c:v>999.8</c:v>
                </c:pt>
                <c:pt idx="70">
                  <c:v>999.8</c:v>
                </c:pt>
                <c:pt idx="71">
                  <c:v>999.9</c:v>
                </c:pt>
                <c:pt idx="72">
                  <c:v>999.8</c:v>
                </c:pt>
                <c:pt idx="73">
                  <c:v>999.8</c:v>
                </c:pt>
                <c:pt idx="74">
                  <c:v>999.8</c:v>
                </c:pt>
                <c:pt idx="75">
                  <c:v>999.7</c:v>
                </c:pt>
                <c:pt idx="76">
                  <c:v>999.7</c:v>
                </c:pt>
                <c:pt idx="77">
                  <c:v>999.7</c:v>
                </c:pt>
                <c:pt idx="78">
                  <c:v>999.6</c:v>
                </c:pt>
                <c:pt idx="79">
                  <c:v>999.7</c:v>
                </c:pt>
                <c:pt idx="80">
                  <c:v>999.8</c:v>
                </c:pt>
                <c:pt idx="81">
                  <c:v>999.7</c:v>
                </c:pt>
                <c:pt idx="82">
                  <c:v>999.6</c:v>
                </c:pt>
                <c:pt idx="83">
                  <c:v>999.6</c:v>
                </c:pt>
                <c:pt idx="84">
                  <c:v>999.6</c:v>
                </c:pt>
                <c:pt idx="85">
                  <c:v>999.6</c:v>
                </c:pt>
                <c:pt idx="86">
                  <c:v>999.6</c:v>
                </c:pt>
                <c:pt idx="87">
                  <c:v>999.5</c:v>
                </c:pt>
                <c:pt idx="88">
                  <c:v>999.5</c:v>
                </c:pt>
                <c:pt idx="89">
                  <c:v>999.5</c:v>
                </c:pt>
                <c:pt idx="90">
                  <c:v>999.4</c:v>
                </c:pt>
                <c:pt idx="91">
                  <c:v>999.4</c:v>
                </c:pt>
                <c:pt idx="92">
                  <c:v>999.4</c:v>
                </c:pt>
                <c:pt idx="93">
                  <c:v>999.2</c:v>
                </c:pt>
                <c:pt idx="94">
                  <c:v>999.1</c:v>
                </c:pt>
                <c:pt idx="95">
                  <c:v>999.0</c:v>
                </c:pt>
                <c:pt idx="96">
                  <c:v>999.1</c:v>
                </c:pt>
                <c:pt idx="97">
                  <c:v>999.1</c:v>
                </c:pt>
                <c:pt idx="98">
                  <c:v>999.1</c:v>
                </c:pt>
                <c:pt idx="99">
                  <c:v>999.1</c:v>
                </c:pt>
                <c:pt idx="100">
                  <c:v>999.1</c:v>
                </c:pt>
                <c:pt idx="101">
                  <c:v>999.1</c:v>
                </c:pt>
                <c:pt idx="102">
                  <c:v>999.0</c:v>
                </c:pt>
                <c:pt idx="103">
                  <c:v>999.1</c:v>
                </c:pt>
                <c:pt idx="104">
                  <c:v>999.1</c:v>
                </c:pt>
                <c:pt idx="105">
                  <c:v>999.1</c:v>
                </c:pt>
                <c:pt idx="106">
                  <c:v>998.9</c:v>
                </c:pt>
                <c:pt idx="107">
                  <c:v>998.9</c:v>
                </c:pt>
                <c:pt idx="108">
                  <c:v>998.9</c:v>
                </c:pt>
                <c:pt idx="109">
                  <c:v>998.9</c:v>
                </c:pt>
                <c:pt idx="110">
                  <c:v>998.9</c:v>
                </c:pt>
                <c:pt idx="111">
                  <c:v>998.8</c:v>
                </c:pt>
                <c:pt idx="112">
                  <c:v>998.7</c:v>
                </c:pt>
                <c:pt idx="113">
                  <c:v>998.7</c:v>
                </c:pt>
                <c:pt idx="114">
                  <c:v>998.7</c:v>
                </c:pt>
                <c:pt idx="115">
                  <c:v>998.7</c:v>
                </c:pt>
                <c:pt idx="116">
                  <c:v>998.6</c:v>
                </c:pt>
                <c:pt idx="117">
                  <c:v>998.6</c:v>
                </c:pt>
                <c:pt idx="118">
                  <c:v>998.7</c:v>
                </c:pt>
                <c:pt idx="119">
                  <c:v>998.6</c:v>
                </c:pt>
                <c:pt idx="120">
                  <c:v>998.7</c:v>
                </c:pt>
                <c:pt idx="121">
                  <c:v>998.6</c:v>
                </c:pt>
                <c:pt idx="122">
                  <c:v>998.7</c:v>
                </c:pt>
                <c:pt idx="123">
                  <c:v>998.5</c:v>
                </c:pt>
                <c:pt idx="124">
                  <c:v>998.5</c:v>
                </c:pt>
                <c:pt idx="125">
                  <c:v>998.5</c:v>
                </c:pt>
                <c:pt idx="126">
                  <c:v>998.5</c:v>
                </c:pt>
                <c:pt idx="127">
                  <c:v>998.5</c:v>
                </c:pt>
                <c:pt idx="128">
                  <c:v>998.5</c:v>
                </c:pt>
                <c:pt idx="129">
                  <c:v>998.5</c:v>
                </c:pt>
                <c:pt idx="130">
                  <c:v>998.5</c:v>
                </c:pt>
                <c:pt idx="131">
                  <c:v>998.5</c:v>
                </c:pt>
                <c:pt idx="132">
                  <c:v>998.6</c:v>
                </c:pt>
                <c:pt idx="133">
                  <c:v>998.7</c:v>
                </c:pt>
                <c:pt idx="134">
                  <c:v>998.5</c:v>
                </c:pt>
                <c:pt idx="135">
                  <c:v>998.5</c:v>
                </c:pt>
                <c:pt idx="136">
                  <c:v>998.5</c:v>
                </c:pt>
                <c:pt idx="137">
                  <c:v>998.6</c:v>
                </c:pt>
                <c:pt idx="138">
                  <c:v>998.6</c:v>
                </c:pt>
                <c:pt idx="139">
                  <c:v>998.5</c:v>
                </c:pt>
                <c:pt idx="140">
                  <c:v>998.4</c:v>
                </c:pt>
                <c:pt idx="141">
                  <c:v>998.4</c:v>
                </c:pt>
                <c:pt idx="142">
                  <c:v>998.4</c:v>
                </c:pt>
                <c:pt idx="143">
                  <c:v>998.3</c:v>
                </c:pt>
                <c:pt idx="144">
                  <c:v>998.3</c:v>
                </c:pt>
                <c:pt idx="145">
                  <c:v>998.3</c:v>
                </c:pt>
                <c:pt idx="146">
                  <c:v>998.2</c:v>
                </c:pt>
                <c:pt idx="147">
                  <c:v>998.2</c:v>
                </c:pt>
                <c:pt idx="148">
                  <c:v>998.3</c:v>
                </c:pt>
                <c:pt idx="149">
                  <c:v>998.2</c:v>
                </c:pt>
                <c:pt idx="150">
                  <c:v>998.1</c:v>
                </c:pt>
                <c:pt idx="151">
                  <c:v>998.1</c:v>
                </c:pt>
                <c:pt idx="152">
                  <c:v>998.1</c:v>
                </c:pt>
                <c:pt idx="153">
                  <c:v>998.2</c:v>
                </c:pt>
                <c:pt idx="154">
                  <c:v>998.1</c:v>
                </c:pt>
                <c:pt idx="155">
                  <c:v>998.0</c:v>
                </c:pt>
                <c:pt idx="156">
                  <c:v>998.0</c:v>
                </c:pt>
                <c:pt idx="157">
                  <c:v>998.1</c:v>
                </c:pt>
                <c:pt idx="158">
                  <c:v>998.1</c:v>
                </c:pt>
                <c:pt idx="159">
                  <c:v>998.0</c:v>
                </c:pt>
                <c:pt idx="160">
                  <c:v>997.9</c:v>
                </c:pt>
                <c:pt idx="161">
                  <c:v>998.0</c:v>
                </c:pt>
                <c:pt idx="162">
                  <c:v>997.9</c:v>
                </c:pt>
                <c:pt idx="163">
                  <c:v>997.9</c:v>
                </c:pt>
                <c:pt idx="164">
                  <c:v>997.8</c:v>
                </c:pt>
                <c:pt idx="165">
                  <c:v>997.9</c:v>
                </c:pt>
                <c:pt idx="166">
                  <c:v>997.7</c:v>
                </c:pt>
                <c:pt idx="167">
                  <c:v>997.8</c:v>
                </c:pt>
                <c:pt idx="168">
                  <c:v>997.7</c:v>
                </c:pt>
                <c:pt idx="169">
                  <c:v>997.6</c:v>
                </c:pt>
                <c:pt idx="170">
                  <c:v>997.5</c:v>
                </c:pt>
                <c:pt idx="171">
                  <c:v>997.6</c:v>
                </c:pt>
                <c:pt idx="172">
                  <c:v>997.7</c:v>
                </c:pt>
                <c:pt idx="173">
                  <c:v>997.6</c:v>
                </c:pt>
                <c:pt idx="174">
                  <c:v>997.6</c:v>
                </c:pt>
                <c:pt idx="175">
                  <c:v>997.6</c:v>
                </c:pt>
                <c:pt idx="176">
                  <c:v>997.6</c:v>
                </c:pt>
                <c:pt idx="177">
                  <c:v>997.5</c:v>
                </c:pt>
                <c:pt idx="178">
                  <c:v>997.5</c:v>
                </c:pt>
                <c:pt idx="179">
                  <c:v>997.5</c:v>
                </c:pt>
                <c:pt idx="180">
                  <c:v>997.3</c:v>
                </c:pt>
                <c:pt idx="181">
                  <c:v>997.3</c:v>
                </c:pt>
                <c:pt idx="182">
                  <c:v>997.3</c:v>
                </c:pt>
                <c:pt idx="183">
                  <c:v>997.4</c:v>
                </c:pt>
                <c:pt idx="184">
                  <c:v>997.3</c:v>
                </c:pt>
                <c:pt idx="185">
                  <c:v>997.4</c:v>
                </c:pt>
                <c:pt idx="186">
                  <c:v>997.4</c:v>
                </c:pt>
                <c:pt idx="187">
                  <c:v>997.4</c:v>
                </c:pt>
                <c:pt idx="188">
                  <c:v>997.3</c:v>
                </c:pt>
                <c:pt idx="189">
                  <c:v>997.2</c:v>
                </c:pt>
                <c:pt idx="190">
                  <c:v>997.2</c:v>
                </c:pt>
                <c:pt idx="191">
                  <c:v>997.2</c:v>
                </c:pt>
                <c:pt idx="192">
                  <c:v>997.2</c:v>
                </c:pt>
                <c:pt idx="193">
                  <c:v>997.2</c:v>
                </c:pt>
                <c:pt idx="194">
                  <c:v>997.2</c:v>
                </c:pt>
                <c:pt idx="195">
                  <c:v>997.2</c:v>
                </c:pt>
                <c:pt idx="196">
                  <c:v>997.2</c:v>
                </c:pt>
                <c:pt idx="197">
                  <c:v>997.2</c:v>
                </c:pt>
                <c:pt idx="198">
                  <c:v>997.2</c:v>
                </c:pt>
                <c:pt idx="199">
                  <c:v>997.1</c:v>
                </c:pt>
                <c:pt idx="200">
                  <c:v>997.2</c:v>
                </c:pt>
                <c:pt idx="201">
                  <c:v>997.1</c:v>
                </c:pt>
                <c:pt idx="202">
                  <c:v>997.1</c:v>
                </c:pt>
                <c:pt idx="203">
                  <c:v>997.1</c:v>
                </c:pt>
                <c:pt idx="204">
                  <c:v>997.1</c:v>
                </c:pt>
                <c:pt idx="205">
                  <c:v>997.1</c:v>
                </c:pt>
                <c:pt idx="206">
                  <c:v>997.0</c:v>
                </c:pt>
                <c:pt idx="207">
                  <c:v>997.0</c:v>
                </c:pt>
                <c:pt idx="208">
                  <c:v>997.0</c:v>
                </c:pt>
                <c:pt idx="209">
                  <c:v>996.9</c:v>
                </c:pt>
                <c:pt idx="210">
                  <c:v>996.9</c:v>
                </c:pt>
                <c:pt idx="211">
                  <c:v>997.0</c:v>
                </c:pt>
                <c:pt idx="212">
                  <c:v>997.0</c:v>
                </c:pt>
                <c:pt idx="213">
                  <c:v>996.9</c:v>
                </c:pt>
                <c:pt idx="214">
                  <c:v>996.9</c:v>
                </c:pt>
                <c:pt idx="215">
                  <c:v>996.9</c:v>
                </c:pt>
                <c:pt idx="216">
                  <c:v>997.0</c:v>
                </c:pt>
                <c:pt idx="217">
                  <c:v>997.0</c:v>
                </c:pt>
                <c:pt idx="218">
                  <c:v>997.0</c:v>
                </c:pt>
                <c:pt idx="219">
                  <c:v>997.0</c:v>
                </c:pt>
                <c:pt idx="220">
                  <c:v>997.0</c:v>
                </c:pt>
                <c:pt idx="221">
                  <c:v>997.0</c:v>
                </c:pt>
                <c:pt idx="222">
                  <c:v>996.9</c:v>
                </c:pt>
                <c:pt idx="223">
                  <c:v>996.9</c:v>
                </c:pt>
                <c:pt idx="224">
                  <c:v>997.0</c:v>
                </c:pt>
                <c:pt idx="225">
                  <c:v>996.8</c:v>
                </c:pt>
                <c:pt idx="226">
                  <c:v>996.8</c:v>
                </c:pt>
                <c:pt idx="227">
                  <c:v>996.8</c:v>
                </c:pt>
                <c:pt idx="228">
                  <c:v>996.6</c:v>
                </c:pt>
                <c:pt idx="229">
                  <c:v>996.7</c:v>
                </c:pt>
                <c:pt idx="230">
                  <c:v>996.6</c:v>
                </c:pt>
                <c:pt idx="231">
                  <c:v>996.7</c:v>
                </c:pt>
                <c:pt idx="232">
                  <c:v>996.7</c:v>
                </c:pt>
                <c:pt idx="233">
                  <c:v>996.8</c:v>
                </c:pt>
                <c:pt idx="234">
                  <c:v>996.7</c:v>
                </c:pt>
                <c:pt idx="235">
                  <c:v>996.7</c:v>
                </c:pt>
                <c:pt idx="236">
                  <c:v>996.7</c:v>
                </c:pt>
                <c:pt idx="237">
                  <c:v>996.7</c:v>
                </c:pt>
                <c:pt idx="238">
                  <c:v>996.7</c:v>
                </c:pt>
                <c:pt idx="239">
                  <c:v>996.7</c:v>
                </c:pt>
                <c:pt idx="240">
                  <c:v>996.6</c:v>
                </c:pt>
                <c:pt idx="241">
                  <c:v>996.6</c:v>
                </c:pt>
                <c:pt idx="242">
                  <c:v>996.7</c:v>
                </c:pt>
                <c:pt idx="243">
                  <c:v>996.6</c:v>
                </c:pt>
                <c:pt idx="244">
                  <c:v>996.6</c:v>
                </c:pt>
                <c:pt idx="245">
                  <c:v>996.6</c:v>
                </c:pt>
                <c:pt idx="246">
                  <c:v>996.6</c:v>
                </c:pt>
                <c:pt idx="247">
                  <c:v>996.6</c:v>
                </c:pt>
                <c:pt idx="248">
                  <c:v>996.6</c:v>
                </c:pt>
                <c:pt idx="249">
                  <c:v>996.7</c:v>
                </c:pt>
                <c:pt idx="250">
                  <c:v>996.6</c:v>
                </c:pt>
                <c:pt idx="251">
                  <c:v>996.6</c:v>
                </c:pt>
                <c:pt idx="252">
                  <c:v>996.7</c:v>
                </c:pt>
                <c:pt idx="253">
                  <c:v>996.5</c:v>
                </c:pt>
                <c:pt idx="254">
                  <c:v>996.5</c:v>
                </c:pt>
                <c:pt idx="255">
                  <c:v>996.6</c:v>
                </c:pt>
                <c:pt idx="256">
                  <c:v>996.7</c:v>
                </c:pt>
                <c:pt idx="257">
                  <c:v>996.7</c:v>
                </c:pt>
                <c:pt idx="258">
                  <c:v>996.7</c:v>
                </c:pt>
                <c:pt idx="259">
                  <c:v>996.9</c:v>
                </c:pt>
                <c:pt idx="260">
                  <c:v>996.9</c:v>
                </c:pt>
                <c:pt idx="261">
                  <c:v>997.0</c:v>
                </c:pt>
                <c:pt idx="262">
                  <c:v>997.1</c:v>
                </c:pt>
                <c:pt idx="263">
                  <c:v>997.0</c:v>
                </c:pt>
                <c:pt idx="264">
                  <c:v>997.1</c:v>
                </c:pt>
                <c:pt idx="265">
                  <c:v>997.1</c:v>
                </c:pt>
                <c:pt idx="266">
                  <c:v>997.1</c:v>
                </c:pt>
                <c:pt idx="267">
                  <c:v>997.2</c:v>
                </c:pt>
                <c:pt idx="268">
                  <c:v>997.4</c:v>
                </c:pt>
                <c:pt idx="269">
                  <c:v>997.4</c:v>
                </c:pt>
                <c:pt idx="270">
                  <c:v>997.4</c:v>
                </c:pt>
                <c:pt idx="271">
                  <c:v>997.4</c:v>
                </c:pt>
                <c:pt idx="272">
                  <c:v>997.4</c:v>
                </c:pt>
                <c:pt idx="273">
                  <c:v>997.4</c:v>
                </c:pt>
                <c:pt idx="274">
                  <c:v>997.4</c:v>
                </c:pt>
                <c:pt idx="275">
                  <c:v>997.4</c:v>
                </c:pt>
                <c:pt idx="276">
                  <c:v>997.5</c:v>
                </c:pt>
                <c:pt idx="277">
                  <c:v>997.6</c:v>
                </c:pt>
                <c:pt idx="278">
                  <c:v>997.6</c:v>
                </c:pt>
                <c:pt idx="279">
                  <c:v>997.6</c:v>
                </c:pt>
                <c:pt idx="280">
                  <c:v>997.7</c:v>
                </c:pt>
                <c:pt idx="281">
                  <c:v>997.6</c:v>
                </c:pt>
                <c:pt idx="282">
                  <c:v>997.7</c:v>
                </c:pt>
                <c:pt idx="283">
                  <c:v>997.8</c:v>
                </c:pt>
                <c:pt idx="284">
                  <c:v>997.7</c:v>
                </c:pt>
                <c:pt idx="285">
                  <c:v>997.7</c:v>
                </c:pt>
                <c:pt idx="286">
                  <c:v>997.7</c:v>
                </c:pt>
                <c:pt idx="287">
                  <c:v>997.7</c:v>
                </c:pt>
                <c:pt idx="288">
                  <c:v>997.8</c:v>
                </c:pt>
                <c:pt idx="289">
                  <c:v>997.9</c:v>
                </c:pt>
                <c:pt idx="290">
                  <c:v>997.8</c:v>
                </c:pt>
                <c:pt idx="291">
                  <c:v>997.9</c:v>
                </c:pt>
                <c:pt idx="292">
                  <c:v>997.8</c:v>
                </c:pt>
                <c:pt idx="293">
                  <c:v>997.9</c:v>
                </c:pt>
                <c:pt idx="294">
                  <c:v>997.8</c:v>
                </c:pt>
                <c:pt idx="295">
                  <c:v>998.1</c:v>
                </c:pt>
                <c:pt idx="296">
                  <c:v>998.1</c:v>
                </c:pt>
                <c:pt idx="297">
                  <c:v>998.1</c:v>
                </c:pt>
                <c:pt idx="298">
                  <c:v>998.0</c:v>
                </c:pt>
                <c:pt idx="299">
                  <c:v>998.1</c:v>
                </c:pt>
                <c:pt idx="300">
                  <c:v>998.1</c:v>
                </c:pt>
                <c:pt idx="301">
                  <c:v>998.1</c:v>
                </c:pt>
                <c:pt idx="302">
                  <c:v>998.2</c:v>
                </c:pt>
                <c:pt idx="303">
                  <c:v>998.1</c:v>
                </c:pt>
                <c:pt idx="304">
                  <c:v>998.2</c:v>
                </c:pt>
                <c:pt idx="305">
                  <c:v>998.2</c:v>
                </c:pt>
                <c:pt idx="306">
                  <c:v>998.2</c:v>
                </c:pt>
                <c:pt idx="307">
                  <c:v>998.2</c:v>
                </c:pt>
                <c:pt idx="308">
                  <c:v>998.2</c:v>
                </c:pt>
                <c:pt idx="309">
                  <c:v>998.4</c:v>
                </c:pt>
                <c:pt idx="310">
                  <c:v>998.4</c:v>
                </c:pt>
                <c:pt idx="311">
                  <c:v>998.3</c:v>
                </c:pt>
                <c:pt idx="312">
                  <c:v>998.3</c:v>
                </c:pt>
                <c:pt idx="313">
                  <c:v>998.4</c:v>
                </c:pt>
                <c:pt idx="314">
                  <c:v>998.4</c:v>
                </c:pt>
                <c:pt idx="315">
                  <c:v>998.4</c:v>
                </c:pt>
                <c:pt idx="316">
                  <c:v>998.4</c:v>
                </c:pt>
                <c:pt idx="317">
                  <c:v>998.4</c:v>
                </c:pt>
                <c:pt idx="318">
                  <c:v>998.6</c:v>
                </c:pt>
                <c:pt idx="319">
                  <c:v>998.6</c:v>
                </c:pt>
                <c:pt idx="320">
                  <c:v>998.5</c:v>
                </c:pt>
                <c:pt idx="321">
                  <c:v>998.7</c:v>
                </c:pt>
                <c:pt idx="322">
                  <c:v>998.8</c:v>
                </c:pt>
                <c:pt idx="323">
                  <c:v>998.9</c:v>
                </c:pt>
                <c:pt idx="324">
                  <c:v>998.9</c:v>
                </c:pt>
                <c:pt idx="325">
                  <c:v>998.9</c:v>
                </c:pt>
                <c:pt idx="326">
                  <c:v>999.0</c:v>
                </c:pt>
                <c:pt idx="327">
                  <c:v>999.1</c:v>
                </c:pt>
                <c:pt idx="328">
                  <c:v>999.1</c:v>
                </c:pt>
                <c:pt idx="329">
                  <c:v>999.2</c:v>
                </c:pt>
                <c:pt idx="330">
                  <c:v>999.2</c:v>
                </c:pt>
                <c:pt idx="331">
                  <c:v>999.2</c:v>
                </c:pt>
                <c:pt idx="332">
                  <c:v>999.4</c:v>
                </c:pt>
                <c:pt idx="333">
                  <c:v>999.3</c:v>
                </c:pt>
                <c:pt idx="334">
                  <c:v>999.4</c:v>
                </c:pt>
                <c:pt idx="335">
                  <c:v>999.5</c:v>
                </c:pt>
                <c:pt idx="336">
                  <c:v>999.6</c:v>
                </c:pt>
                <c:pt idx="337">
                  <c:v>999.6</c:v>
                </c:pt>
                <c:pt idx="338">
                  <c:v>999.6</c:v>
                </c:pt>
                <c:pt idx="339">
                  <c:v>999.7</c:v>
                </c:pt>
                <c:pt idx="340">
                  <c:v>999.6</c:v>
                </c:pt>
                <c:pt idx="341">
                  <c:v>999.8</c:v>
                </c:pt>
                <c:pt idx="342">
                  <c:v>999.9</c:v>
                </c:pt>
                <c:pt idx="343">
                  <c:v>999.9</c:v>
                </c:pt>
                <c:pt idx="344">
                  <c:v>999.9</c:v>
                </c:pt>
                <c:pt idx="345">
                  <c:v>999.8</c:v>
                </c:pt>
                <c:pt idx="346">
                  <c:v>999.9</c:v>
                </c:pt>
                <c:pt idx="347">
                  <c:v>999.9</c:v>
                </c:pt>
                <c:pt idx="348">
                  <c:v>1000.1</c:v>
                </c:pt>
                <c:pt idx="349">
                  <c:v>1000.1</c:v>
                </c:pt>
                <c:pt idx="350">
                  <c:v>1000.0</c:v>
                </c:pt>
                <c:pt idx="351">
                  <c:v>1000.0</c:v>
                </c:pt>
                <c:pt idx="352">
                  <c:v>1000.0</c:v>
                </c:pt>
                <c:pt idx="353">
                  <c:v>1000.1</c:v>
                </c:pt>
                <c:pt idx="354">
                  <c:v>1000.1</c:v>
                </c:pt>
                <c:pt idx="355">
                  <c:v>1000.2</c:v>
                </c:pt>
                <c:pt idx="356">
                  <c:v>1000.2</c:v>
                </c:pt>
                <c:pt idx="357">
                  <c:v>1000.4</c:v>
                </c:pt>
                <c:pt idx="358">
                  <c:v>1000.4</c:v>
                </c:pt>
                <c:pt idx="359">
                  <c:v>1000.3</c:v>
                </c:pt>
                <c:pt idx="360">
                  <c:v>1000.3</c:v>
                </c:pt>
                <c:pt idx="361">
                  <c:v>1000.3</c:v>
                </c:pt>
                <c:pt idx="362">
                  <c:v>1000.6</c:v>
                </c:pt>
                <c:pt idx="363">
                  <c:v>1000.6</c:v>
                </c:pt>
                <c:pt idx="364">
                  <c:v>1000.4</c:v>
                </c:pt>
                <c:pt idx="365">
                  <c:v>1000.6</c:v>
                </c:pt>
                <c:pt idx="366">
                  <c:v>1000.8</c:v>
                </c:pt>
                <c:pt idx="367">
                  <c:v>1000.7</c:v>
                </c:pt>
                <c:pt idx="368">
                  <c:v>1000.7</c:v>
                </c:pt>
                <c:pt idx="369">
                  <c:v>1000.8</c:v>
                </c:pt>
                <c:pt idx="370">
                  <c:v>1000.9</c:v>
                </c:pt>
                <c:pt idx="371">
                  <c:v>1000.9</c:v>
                </c:pt>
                <c:pt idx="372">
                  <c:v>1001.2</c:v>
                </c:pt>
                <c:pt idx="373">
                  <c:v>1001.1</c:v>
                </c:pt>
                <c:pt idx="374">
                  <c:v>1001.3</c:v>
                </c:pt>
                <c:pt idx="375">
                  <c:v>1001.3</c:v>
                </c:pt>
                <c:pt idx="376">
                  <c:v>1001.4</c:v>
                </c:pt>
                <c:pt idx="377">
                  <c:v>1001.5</c:v>
                </c:pt>
                <c:pt idx="378">
                  <c:v>1001.5</c:v>
                </c:pt>
                <c:pt idx="379">
                  <c:v>1001.5</c:v>
                </c:pt>
                <c:pt idx="380">
                  <c:v>1001.5</c:v>
                </c:pt>
                <c:pt idx="381">
                  <c:v>1001.5</c:v>
                </c:pt>
                <c:pt idx="382">
                  <c:v>1001.5</c:v>
                </c:pt>
                <c:pt idx="383">
                  <c:v>1001.7</c:v>
                </c:pt>
                <c:pt idx="384">
                  <c:v>1001.7</c:v>
                </c:pt>
                <c:pt idx="385">
                  <c:v>1001.7</c:v>
                </c:pt>
                <c:pt idx="386">
                  <c:v>1001.6</c:v>
                </c:pt>
                <c:pt idx="387">
                  <c:v>1001.7</c:v>
                </c:pt>
                <c:pt idx="388">
                  <c:v>1001.7</c:v>
                </c:pt>
                <c:pt idx="389">
                  <c:v>1001.7</c:v>
                </c:pt>
                <c:pt idx="390">
                  <c:v>1001.7</c:v>
                </c:pt>
                <c:pt idx="391">
                  <c:v>1001.8</c:v>
                </c:pt>
                <c:pt idx="392">
                  <c:v>1001.8</c:v>
                </c:pt>
                <c:pt idx="393">
                  <c:v>1001.8</c:v>
                </c:pt>
                <c:pt idx="394">
                  <c:v>1001.8</c:v>
                </c:pt>
                <c:pt idx="395">
                  <c:v>1001.9</c:v>
                </c:pt>
                <c:pt idx="396">
                  <c:v>1002.0</c:v>
                </c:pt>
                <c:pt idx="397">
                  <c:v>1002.1</c:v>
                </c:pt>
                <c:pt idx="398">
                  <c:v>1002.0</c:v>
                </c:pt>
                <c:pt idx="399">
                  <c:v>1002.2</c:v>
                </c:pt>
                <c:pt idx="400">
                  <c:v>1002.2</c:v>
                </c:pt>
                <c:pt idx="401">
                  <c:v>1002.2</c:v>
                </c:pt>
                <c:pt idx="402">
                  <c:v>1002.3</c:v>
                </c:pt>
                <c:pt idx="403">
                  <c:v>1002.2</c:v>
                </c:pt>
                <c:pt idx="404">
                  <c:v>1002.2</c:v>
                </c:pt>
                <c:pt idx="405">
                  <c:v>1002.3</c:v>
                </c:pt>
                <c:pt idx="406">
                  <c:v>1002.4</c:v>
                </c:pt>
                <c:pt idx="407">
                  <c:v>1002.5</c:v>
                </c:pt>
                <c:pt idx="408">
                  <c:v>1002.6</c:v>
                </c:pt>
                <c:pt idx="409">
                  <c:v>1002.5</c:v>
                </c:pt>
                <c:pt idx="410">
                  <c:v>1002.6</c:v>
                </c:pt>
                <c:pt idx="411">
                  <c:v>1002.6</c:v>
                </c:pt>
                <c:pt idx="412">
                  <c:v>1002.7</c:v>
                </c:pt>
                <c:pt idx="413">
                  <c:v>1002.8</c:v>
                </c:pt>
                <c:pt idx="414">
                  <c:v>1002.8</c:v>
                </c:pt>
                <c:pt idx="415">
                  <c:v>1002.6</c:v>
                </c:pt>
                <c:pt idx="416">
                  <c:v>1002.4</c:v>
                </c:pt>
                <c:pt idx="417">
                  <c:v>1002.6</c:v>
                </c:pt>
                <c:pt idx="418">
                  <c:v>1002.6</c:v>
                </c:pt>
                <c:pt idx="419">
                  <c:v>1002.6</c:v>
                </c:pt>
                <c:pt idx="420">
                  <c:v>1002.6</c:v>
                </c:pt>
                <c:pt idx="421">
                  <c:v>1002.8</c:v>
                </c:pt>
                <c:pt idx="422">
                  <c:v>1003.1</c:v>
                </c:pt>
                <c:pt idx="423">
                  <c:v>1003.0</c:v>
                </c:pt>
                <c:pt idx="424">
                  <c:v>1003.1</c:v>
                </c:pt>
                <c:pt idx="425">
                  <c:v>1003.0</c:v>
                </c:pt>
                <c:pt idx="426">
                  <c:v>1002.8</c:v>
                </c:pt>
                <c:pt idx="427">
                  <c:v>1002.8</c:v>
                </c:pt>
                <c:pt idx="428">
                  <c:v>1002.8</c:v>
                </c:pt>
                <c:pt idx="429">
                  <c:v>1002.7</c:v>
                </c:pt>
                <c:pt idx="430">
                  <c:v>1002.7</c:v>
                </c:pt>
                <c:pt idx="431">
                  <c:v>1002.7</c:v>
                </c:pt>
                <c:pt idx="432">
                  <c:v>1002.7</c:v>
                </c:pt>
                <c:pt idx="433">
                  <c:v>1002.6</c:v>
                </c:pt>
                <c:pt idx="434">
                  <c:v>1002.6</c:v>
                </c:pt>
                <c:pt idx="435">
                  <c:v>1002.3</c:v>
                </c:pt>
                <c:pt idx="436">
                  <c:v>1002.4</c:v>
                </c:pt>
                <c:pt idx="437">
                  <c:v>1002.2</c:v>
                </c:pt>
                <c:pt idx="438">
                  <c:v>1002.3</c:v>
                </c:pt>
                <c:pt idx="439">
                  <c:v>1002.1</c:v>
                </c:pt>
                <c:pt idx="440">
                  <c:v>1001.9</c:v>
                </c:pt>
                <c:pt idx="441">
                  <c:v>1001.8</c:v>
                </c:pt>
                <c:pt idx="442">
                  <c:v>1001.7</c:v>
                </c:pt>
                <c:pt idx="443">
                  <c:v>1001.5</c:v>
                </c:pt>
                <c:pt idx="444">
                  <c:v>1001.7</c:v>
                </c:pt>
                <c:pt idx="445">
                  <c:v>1001.7</c:v>
                </c:pt>
                <c:pt idx="446">
                  <c:v>1001.7</c:v>
                </c:pt>
                <c:pt idx="447">
                  <c:v>1001.6</c:v>
                </c:pt>
                <c:pt idx="448">
                  <c:v>1001.6</c:v>
                </c:pt>
                <c:pt idx="449">
                  <c:v>1001.4</c:v>
                </c:pt>
                <c:pt idx="450">
                  <c:v>1001.3</c:v>
                </c:pt>
                <c:pt idx="451">
                  <c:v>1001.3</c:v>
                </c:pt>
                <c:pt idx="452">
                  <c:v>1001.2</c:v>
                </c:pt>
                <c:pt idx="453">
                  <c:v>1001.2</c:v>
                </c:pt>
                <c:pt idx="454">
                  <c:v>1001.3</c:v>
                </c:pt>
                <c:pt idx="455">
                  <c:v>1001.2</c:v>
                </c:pt>
                <c:pt idx="456">
                  <c:v>1001.2</c:v>
                </c:pt>
                <c:pt idx="457">
                  <c:v>1000.7</c:v>
                </c:pt>
                <c:pt idx="458">
                  <c:v>1000.9</c:v>
                </c:pt>
                <c:pt idx="459">
                  <c:v>1000.8</c:v>
                </c:pt>
                <c:pt idx="460">
                  <c:v>1000.6</c:v>
                </c:pt>
                <c:pt idx="461">
                  <c:v>1000.5</c:v>
                </c:pt>
                <c:pt idx="462">
                  <c:v>1000.2</c:v>
                </c:pt>
                <c:pt idx="463">
                  <c:v>1000.5</c:v>
                </c:pt>
                <c:pt idx="464">
                  <c:v>1000.4</c:v>
                </c:pt>
                <c:pt idx="465">
                  <c:v>1000.3</c:v>
                </c:pt>
                <c:pt idx="466">
                  <c:v>1000.0</c:v>
                </c:pt>
                <c:pt idx="467">
                  <c:v>999.8</c:v>
                </c:pt>
                <c:pt idx="468">
                  <c:v>999.8</c:v>
                </c:pt>
                <c:pt idx="469">
                  <c:v>999.6</c:v>
                </c:pt>
                <c:pt idx="470">
                  <c:v>999.7</c:v>
                </c:pt>
                <c:pt idx="471">
                  <c:v>999.4</c:v>
                </c:pt>
                <c:pt idx="472">
                  <c:v>999.6</c:v>
                </c:pt>
                <c:pt idx="473">
                  <c:v>999.6</c:v>
                </c:pt>
                <c:pt idx="474">
                  <c:v>999.6</c:v>
                </c:pt>
                <c:pt idx="475">
                  <c:v>999.7</c:v>
                </c:pt>
                <c:pt idx="476">
                  <c:v>999.7</c:v>
                </c:pt>
                <c:pt idx="477">
                  <c:v>999.5</c:v>
                </c:pt>
                <c:pt idx="478">
                  <c:v>999.4</c:v>
                </c:pt>
                <c:pt idx="479">
                  <c:v>999.5</c:v>
                </c:pt>
                <c:pt idx="480">
                  <c:v>999.3</c:v>
                </c:pt>
                <c:pt idx="481">
                  <c:v>999.4</c:v>
                </c:pt>
                <c:pt idx="482">
                  <c:v>999.5</c:v>
                </c:pt>
                <c:pt idx="483">
                  <c:v>999.5</c:v>
                </c:pt>
                <c:pt idx="484">
                  <c:v>999.4</c:v>
                </c:pt>
                <c:pt idx="485">
                  <c:v>999.3</c:v>
                </c:pt>
                <c:pt idx="486">
                  <c:v>998.8</c:v>
                </c:pt>
                <c:pt idx="487">
                  <c:v>999.1</c:v>
                </c:pt>
                <c:pt idx="488">
                  <c:v>998.8</c:v>
                </c:pt>
                <c:pt idx="489">
                  <c:v>998.6</c:v>
                </c:pt>
                <c:pt idx="490">
                  <c:v>998.5</c:v>
                </c:pt>
                <c:pt idx="491">
                  <c:v>998.5</c:v>
                </c:pt>
                <c:pt idx="492">
                  <c:v>998.5</c:v>
                </c:pt>
                <c:pt idx="493">
                  <c:v>998.4</c:v>
                </c:pt>
                <c:pt idx="494">
                  <c:v>998.5</c:v>
                </c:pt>
                <c:pt idx="495">
                  <c:v>998.1</c:v>
                </c:pt>
                <c:pt idx="496">
                  <c:v>998.3</c:v>
                </c:pt>
                <c:pt idx="497">
                  <c:v>998.2</c:v>
                </c:pt>
                <c:pt idx="498">
                  <c:v>998.0</c:v>
                </c:pt>
                <c:pt idx="499">
                  <c:v>998.4</c:v>
                </c:pt>
                <c:pt idx="500">
                  <c:v>998.0</c:v>
                </c:pt>
                <c:pt idx="503">
                  <c:v>997.7</c:v>
                </c:pt>
                <c:pt idx="504">
                  <c:v>997.8</c:v>
                </c:pt>
                <c:pt idx="506">
                  <c:v>997.4</c:v>
                </c:pt>
                <c:pt idx="507">
                  <c:v>997.4</c:v>
                </c:pt>
                <c:pt idx="509">
                  <c:v>997.4</c:v>
                </c:pt>
                <c:pt idx="510">
                  <c:v>997.3</c:v>
                </c:pt>
                <c:pt idx="512">
                  <c:v>997.4</c:v>
                </c:pt>
                <c:pt idx="513">
                  <c:v>996.7</c:v>
                </c:pt>
                <c:pt idx="514">
                  <c:v>996.6</c:v>
                </c:pt>
                <c:pt idx="516">
                  <c:v>996.0</c:v>
                </c:pt>
                <c:pt idx="518">
                  <c:v>996.1</c:v>
                </c:pt>
                <c:pt idx="519">
                  <c:v>996.0</c:v>
                </c:pt>
                <c:pt idx="520">
                  <c:v>996.0</c:v>
                </c:pt>
                <c:pt idx="521">
                  <c:v>995.7</c:v>
                </c:pt>
                <c:pt idx="522">
                  <c:v>995.7</c:v>
                </c:pt>
                <c:pt idx="523">
                  <c:v>995.3</c:v>
                </c:pt>
                <c:pt idx="524">
                  <c:v>995.3</c:v>
                </c:pt>
                <c:pt idx="525">
                  <c:v>995.0</c:v>
                </c:pt>
                <c:pt idx="526">
                  <c:v>994.9</c:v>
                </c:pt>
                <c:pt idx="527">
                  <c:v>994.6</c:v>
                </c:pt>
                <c:pt idx="528">
                  <c:v>994.6</c:v>
                </c:pt>
                <c:pt idx="529">
                  <c:v>994.3</c:v>
                </c:pt>
                <c:pt idx="530">
                  <c:v>994.2</c:v>
                </c:pt>
                <c:pt idx="531">
                  <c:v>994.0</c:v>
                </c:pt>
                <c:pt idx="532">
                  <c:v>994.1</c:v>
                </c:pt>
                <c:pt idx="533">
                  <c:v>994.3</c:v>
                </c:pt>
                <c:pt idx="534">
                  <c:v>994.1</c:v>
                </c:pt>
                <c:pt idx="535">
                  <c:v>993.7</c:v>
                </c:pt>
                <c:pt idx="536">
                  <c:v>993.5</c:v>
                </c:pt>
                <c:pt idx="537">
                  <c:v>993.7</c:v>
                </c:pt>
                <c:pt idx="538">
                  <c:v>993.8</c:v>
                </c:pt>
                <c:pt idx="539">
                  <c:v>993.9</c:v>
                </c:pt>
                <c:pt idx="540">
                  <c:v>993.4</c:v>
                </c:pt>
                <c:pt idx="541">
                  <c:v>993.1</c:v>
                </c:pt>
                <c:pt idx="542">
                  <c:v>993.1</c:v>
                </c:pt>
                <c:pt idx="543">
                  <c:v>993.0</c:v>
                </c:pt>
                <c:pt idx="544">
                  <c:v>992.9</c:v>
                </c:pt>
                <c:pt idx="545">
                  <c:v>992.8</c:v>
                </c:pt>
                <c:pt idx="546">
                  <c:v>993.0</c:v>
                </c:pt>
                <c:pt idx="547">
                  <c:v>993.0</c:v>
                </c:pt>
                <c:pt idx="548">
                  <c:v>992.9</c:v>
                </c:pt>
                <c:pt idx="549">
                  <c:v>993.0</c:v>
                </c:pt>
                <c:pt idx="550">
                  <c:v>993.1</c:v>
                </c:pt>
                <c:pt idx="551">
                  <c:v>992.8</c:v>
                </c:pt>
                <c:pt idx="552">
                  <c:v>992.9</c:v>
                </c:pt>
                <c:pt idx="553">
                  <c:v>993.0</c:v>
                </c:pt>
                <c:pt idx="554">
                  <c:v>993.4</c:v>
                </c:pt>
                <c:pt idx="555">
                  <c:v>993.3</c:v>
                </c:pt>
                <c:pt idx="556">
                  <c:v>993.5</c:v>
                </c:pt>
                <c:pt idx="557">
                  <c:v>993.2</c:v>
                </c:pt>
                <c:pt idx="558">
                  <c:v>993.2</c:v>
                </c:pt>
                <c:pt idx="560">
                  <c:v>993.4</c:v>
                </c:pt>
                <c:pt idx="561">
                  <c:v>993.5</c:v>
                </c:pt>
                <c:pt idx="563">
                  <c:v>993.1</c:v>
                </c:pt>
                <c:pt idx="564">
                  <c:v>993.0</c:v>
                </c:pt>
                <c:pt idx="565">
                  <c:v>993.1</c:v>
                </c:pt>
                <c:pt idx="567">
                  <c:v>993.0</c:v>
                </c:pt>
                <c:pt idx="568">
                  <c:v>992.7</c:v>
                </c:pt>
                <c:pt idx="569">
                  <c:v>992.6</c:v>
                </c:pt>
                <c:pt idx="570">
                  <c:v>992.6</c:v>
                </c:pt>
                <c:pt idx="571">
                  <c:v>992.4</c:v>
                </c:pt>
              </c:numCache>
            </c:numRef>
          </c:val>
          <c:smooth val="0"/>
          <c:extLst xmlns:c16r2="http://schemas.microsoft.com/office/drawing/2015/06/chart">
            <c:ext xmlns:c16="http://schemas.microsoft.com/office/drawing/2014/chart" uri="{C3380CC4-5D6E-409C-BE32-E72D297353CC}">
              <c16:uniqueId val="{00000000-82B6-6B46-8165-7D271CAEA0A1}"/>
            </c:ext>
          </c:extLst>
        </c:ser>
        <c:dLbls>
          <c:showLegendKey val="0"/>
          <c:showVal val="0"/>
          <c:showCatName val="0"/>
          <c:showSerName val="0"/>
          <c:showPercent val="0"/>
          <c:showBubbleSize val="0"/>
        </c:dLbls>
        <c:smooth val="0"/>
        <c:axId val="-1842025904"/>
        <c:axId val="-1842022784"/>
      </c:lineChart>
      <c:catAx>
        <c:axId val="-184202590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3500"/>
                  <a:t>Time (UTC)</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h: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42022784"/>
        <c:crosses val="autoZero"/>
        <c:auto val="1"/>
        <c:lblAlgn val="ctr"/>
        <c:lblOffset val="100"/>
        <c:tickLblSkip val="50"/>
        <c:noMultiLvlLbl val="0"/>
      </c:catAx>
      <c:valAx>
        <c:axId val="-18420227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3500"/>
                  <a:t>Pressure</a:t>
                </a:r>
                <a:r>
                  <a:rPr lang="en-US" sz="3500" baseline="0"/>
                  <a:t> (mb)</a:t>
                </a:r>
                <a:endParaRPr lang="en-US" sz="350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42025904"/>
        <c:crosses val="autoZero"/>
        <c:crossBetween val="between"/>
      </c:valAx>
      <c:spPr>
        <a:noFill/>
        <a:ln>
          <a:noFill/>
        </a:ln>
        <a:effectLst/>
      </c:spPr>
    </c:plotArea>
    <c:plotVisOnly val="1"/>
    <c:dispBlanksAs val="gap"/>
    <c:showDLblsOverMax val="0"/>
  </c:chart>
  <c:spPr>
    <a:solidFill>
      <a:schemeClr val="bg1"/>
    </a:solid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E20AE5E-EBEE-3E40-A51A-D1AA5127AAA6}" type="datetimeFigureOut">
              <a:rPr lang="en-US" smtClean="0"/>
              <a:t>6/19/19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A52A9-CF2E-F642-9FBD-E2E1698967C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20AE5E-EBEE-3E40-A51A-D1AA5127AAA6}" type="datetimeFigureOut">
              <a:rPr lang="en-US" smtClean="0"/>
              <a:t>6/19/19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A52A9-CF2E-F642-9FBD-E2E1698967C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20AE5E-EBEE-3E40-A51A-D1AA5127AAA6}" type="datetimeFigureOut">
              <a:rPr lang="en-US" smtClean="0"/>
              <a:t>6/19/19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A52A9-CF2E-F642-9FBD-E2E1698967C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20AE5E-EBEE-3E40-A51A-D1AA5127AAA6}" type="datetimeFigureOut">
              <a:rPr lang="en-US" smtClean="0"/>
              <a:t>6/19/19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A52A9-CF2E-F642-9FBD-E2E1698967C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20AE5E-EBEE-3E40-A51A-D1AA5127AAA6}" type="datetimeFigureOut">
              <a:rPr lang="en-US" smtClean="0"/>
              <a:t>6/19/19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A52A9-CF2E-F642-9FBD-E2E1698967C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E20AE5E-EBEE-3E40-A51A-D1AA5127AAA6}" type="datetimeFigureOut">
              <a:rPr lang="en-US" smtClean="0"/>
              <a:t>6/19/19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AA52A9-CF2E-F642-9FBD-E2E1698967C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E20AE5E-EBEE-3E40-A51A-D1AA5127AAA6}" type="datetimeFigureOut">
              <a:rPr lang="en-US" smtClean="0"/>
              <a:t>6/19/19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AA52A9-CF2E-F642-9FBD-E2E1698967C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20AE5E-EBEE-3E40-A51A-D1AA5127AAA6}" type="datetimeFigureOut">
              <a:rPr lang="en-US" smtClean="0"/>
              <a:t>6/19/19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AA52A9-CF2E-F642-9FBD-E2E1698967C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20AE5E-EBEE-3E40-A51A-D1AA5127AAA6}" type="datetimeFigureOut">
              <a:rPr lang="en-US" smtClean="0"/>
              <a:t>6/19/19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AA52A9-CF2E-F642-9FBD-E2E1698967C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FE20AE5E-EBEE-3E40-A51A-D1AA5127AAA6}" type="datetimeFigureOut">
              <a:rPr lang="en-US" smtClean="0"/>
              <a:t>6/19/19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AA52A9-CF2E-F642-9FBD-E2E1698967C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FE20AE5E-EBEE-3E40-A51A-D1AA5127AAA6}" type="datetimeFigureOut">
              <a:rPr lang="en-US" smtClean="0"/>
              <a:t>6/19/19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AA52A9-CF2E-F642-9FBD-E2E1698967C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FE20AE5E-EBEE-3E40-A51A-D1AA5127AAA6}" type="datetimeFigureOut">
              <a:rPr lang="en-US" smtClean="0"/>
              <a:t>6/19/19</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B4AA52A9-CF2E-F642-9FBD-E2E1698967CE}" type="slidenum">
              <a:rPr lang="en-US" smtClean="0"/>
              <a:t>‹#›</a:t>
            </a:fld>
            <a:endParaRPr lang="en-US"/>
          </a:p>
        </p:txBody>
      </p:sp>
    </p:spTree>
    <p:extLst>
      <p:ext uri="{BB962C8B-B14F-4D97-AF65-F5344CB8AC3E}">
        <p14:creationId xmlns:p14="http://schemas.microsoft.com/office/powerpoint/2010/main" val="751476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8.tiff"/><Relationship Id="rId12" Type="http://schemas.openxmlformats.org/officeDocument/2006/relationships/chart" Target="../charts/chart3.xml"/><Relationship Id="rId13" Type="http://schemas.openxmlformats.org/officeDocument/2006/relationships/chart" Target="../charts/chart4.xml"/><Relationship Id="rId14" Type="http://schemas.openxmlformats.org/officeDocument/2006/relationships/image" Target="../media/image9.tiff"/><Relationship Id="rId1" Type="http://schemas.openxmlformats.org/officeDocument/2006/relationships/slideLayout" Target="../slideLayouts/slideLayout7.xml"/><Relationship Id="rId2" Type="http://schemas.openxmlformats.org/officeDocument/2006/relationships/image" Target="../media/image1.tiff"/><Relationship Id="rId3" Type="http://schemas.openxmlformats.org/officeDocument/2006/relationships/image" Target="../media/image2.tiff"/><Relationship Id="rId4" Type="http://schemas.openxmlformats.org/officeDocument/2006/relationships/chart" Target="../charts/chart1.xml"/><Relationship Id="rId5" Type="http://schemas.openxmlformats.org/officeDocument/2006/relationships/chart" Target="../charts/chart2.xml"/><Relationship Id="rId6" Type="http://schemas.openxmlformats.org/officeDocument/2006/relationships/image" Target="../media/image3.png"/><Relationship Id="rId7" Type="http://schemas.openxmlformats.org/officeDocument/2006/relationships/image" Target="../media/image4.jpg"/><Relationship Id="rId8" Type="http://schemas.openxmlformats.org/officeDocument/2006/relationships/image" Target="../media/image5.jpg"/><Relationship Id="rId9" Type="http://schemas.openxmlformats.org/officeDocument/2006/relationships/image" Target="../media/image6.gif"/><Relationship Id="rId10"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76743" y="-45311"/>
            <a:ext cx="33929052" cy="5632311"/>
          </a:xfrm>
          <a:prstGeom prst="rect">
            <a:avLst/>
          </a:prstGeom>
          <a:noFill/>
        </p:spPr>
        <p:txBody>
          <a:bodyPr wrap="square" rtlCol="0">
            <a:spAutoFit/>
          </a:bodyPr>
          <a:lstStyle/>
          <a:p>
            <a:pPr algn="ctr"/>
            <a:r>
              <a:rPr lang="en-US" sz="7000" b="1" dirty="0">
                <a:latin typeface="Helvetica" charset="0"/>
                <a:ea typeface="Helvetica" charset="0"/>
                <a:cs typeface="Helvetica" charset="0"/>
              </a:rPr>
              <a:t>THE RECORD COLD TEMPERATURE AT</a:t>
            </a:r>
          </a:p>
          <a:p>
            <a:pPr algn="ctr"/>
            <a:r>
              <a:rPr lang="en-US" sz="7000" b="1" dirty="0">
                <a:latin typeface="Helvetica" charset="0"/>
                <a:ea typeface="Helvetica" charset="0"/>
                <a:cs typeface="Helvetica" charset="0"/>
              </a:rPr>
              <a:t>PHOENIX AIRFIELD, ROSS ISLAND, ANTARCTICA </a:t>
            </a:r>
            <a:r>
              <a:rPr lang="en-US" sz="6000" b="1" dirty="0">
                <a:latin typeface="Georgia" charset="0"/>
                <a:ea typeface="Georgia" charset="0"/>
                <a:cs typeface="Georgia" charset="0"/>
              </a:rPr>
              <a:t> </a:t>
            </a:r>
          </a:p>
          <a:p>
            <a:pPr algn="ctr"/>
            <a:r>
              <a:rPr lang="en-US" sz="6000" dirty="0"/>
              <a:t>Taylor P. Norton</a:t>
            </a:r>
            <a:r>
              <a:rPr lang="en-US" sz="6000" baseline="30000" dirty="0"/>
              <a:t>1,2</a:t>
            </a:r>
            <a:r>
              <a:rPr lang="en-US" sz="6000" dirty="0"/>
              <a:t>, Sophie A. Orendorf</a:t>
            </a:r>
            <a:r>
              <a:rPr lang="en-US" sz="6000" baseline="30000" dirty="0"/>
              <a:t>1,2</a:t>
            </a:r>
            <a:r>
              <a:rPr lang="en-US" sz="6000" dirty="0"/>
              <a:t>, William Tate, and Matthew A. Lazzara</a:t>
            </a:r>
            <a:r>
              <a:rPr lang="en-US" sz="6000" baseline="30000" dirty="0"/>
              <a:t>1,3</a:t>
            </a:r>
            <a:r>
              <a:rPr lang="en-US" sz="6000" dirty="0"/>
              <a:t> </a:t>
            </a:r>
          </a:p>
          <a:p>
            <a:pPr algn="ctr"/>
            <a:r>
              <a:rPr lang="en-US" sz="4000" baseline="30000" dirty="0"/>
              <a:t>1</a:t>
            </a:r>
            <a:r>
              <a:rPr lang="en-US" sz="4000" dirty="0"/>
              <a:t>Antarctic Meteorological Research Center, Space Science and Engineering Center, University of Wisconsin-Madison, Madison, WI</a:t>
            </a:r>
          </a:p>
          <a:p>
            <a:pPr algn="ctr"/>
            <a:r>
              <a:rPr lang="en-US" sz="4000" baseline="30000" dirty="0"/>
              <a:t>2</a:t>
            </a:r>
            <a:r>
              <a:rPr lang="en-US" sz="4000" dirty="0"/>
              <a:t>Department of Atmospheric and Oceanic Sciences, University of Wisconsin-Madison, Madison, WI</a:t>
            </a:r>
          </a:p>
          <a:p>
            <a:pPr algn="ctr"/>
            <a:r>
              <a:rPr lang="en-US" sz="4000" baseline="30000" dirty="0"/>
              <a:t>3</a:t>
            </a:r>
            <a:r>
              <a:rPr lang="en-US" sz="4000" dirty="0"/>
              <a:t>Department of Physical Sciences, School of Arts and Sciences, Madison Area Technical College, Madison, WI</a:t>
            </a:r>
          </a:p>
          <a:p>
            <a:r>
              <a:rPr lang="en-US" sz="4000" dirty="0"/>
              <a:t> </a:t>
            </a:r>
          </a:p>
        </p:txBody>
      </p:sp>
      <p:sp>
        <p:nvSpPr>
          <p:cNvPr id="6" name="Rectangle 5"/>
          <p:cNvSpPr/>
          <p:nvPr/>
        </p:nvSpPr>
        <p:spPr>
          <a:xfrm>
            <a:off x="455130" y="5230911"/>
            <a:ext cx="9415170" cy="174818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880571" y="5351902"/>
            <a:ext cx="4635080" cy="861774"/>
          </a:xfrm>
          <a:prstGeom prst="rect">
            <a:avLst/>
          </a:prstGeom>
          <a:noFill/>
        </p:spPr>
        <p:txBody>
          <a:bodyPr wrap="square" rtlCol="0">
            <a:spAutoFit/>
          </a:bodyPr>
          <a:lstStyle/>
          <a:p>
            <a:pPr algn="ctr"/>
            <a:r>
              <a:rPr lang="en-US" sz="5000" dirty="0"/>
              <a:t>Introduction</a:t>
            </a:r>
          </a:p>
        </p:txBody>
      </p:sp>
      <p:sp>
        <p:nvSpPr>
          <p:cNvPr id="12" name="Rectangle 11"/>
          <p:cNvSpPr/>
          <p:nvPr/>
        </p:nvSpPr>
        <p:spPr>
          <a:xfrm>
            <a:off x="22395281" y="23844142"/>
            <a:ext cx="20996026" cy="65694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0478957" y="23835009"/>
            <a:ext cx="4828673" cy="861774"/>
          </a:xfrm>
          <a:prstGeom prst="rect">
            <a:avLst/>
          </a:prstGeom>
          <a:noFill/>
        </p:spPr>
        <p:txBody>
          <a:bodyPr wrap="square" rtlCol="0">
            <a:spAutoFit/>
          </a:bodyPr>
          <a:lstStyle/>
          <a:p>
            <a:pPr algn="ctr"/>
            <a:r>
              <a:rPr lang="en-US" sz="5000" dirty="0"/>
              <a:t>Impacts</a:t>
            </a:r>
          </a:p>
        </p:txBody>
      </p:sp>
      <p:sp>
        <p:nvSpPr>
          <p:cNvPr id="15" name="Rectangle 14"/>
          <p:cNvSpPr/>
          <p:nvPr/>
        </p:nvSpPr>
        <p:spPr>
          <a:xfrm>
            <a:off x="22382904" y="30577521"/>
            <a:ext cx="8348259" cy="21525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0897083" y="30577521"/>
            <a:ext cx="12494223" cy="21525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6058582" y="30556715"/>
            <a:ext cx="2171223" cy="477054"/>
          </a:xfrm>
          <a:prstGeom prst="rect">
            <a:avLst/>
          </a:prstGeom>
          <a:noFill/>
        </p:spPr>
        <p:txBody>
          <a:bodyPr wrap="square" rtlCol="0">
            <a:spAutoFit/>
          </a:bodyPr>
          <a:lstStyle/>
          <a:p>
            <a:pPr algn="ctr"/>
            <a:r>
              <a:rPr lang="en-US" sz="2500" dirty="0"/>
              <a:t>References</a:t>
            </a:r>
          </a:p>
        </p:txBody>
      </p:sp>
      <p:sp>
        <p:nvSpPr>
          <p:cNvPr id="18" name="TextBox 17"/>
          <p:cNvSpPr txBox="1"/>
          <p:nvPr/>
        </p:nvSpPr>
        <p:spPr>
          <a:xfrm>
            <a:off x="22522453" y="31119576"/>
            <a:ext cx="8208710" cy="1446550"/>
          </a:xfrm>
          <a:prstGeom prst="rect">
            <a:avLst/>
          </a:prstGeom>
          <a:noFill/>
        </p:spPr>
        <p:txBody>
          <a:bodyPr wrap="square" rtlCol="0">
            <a:spAutoFit/>
          </a:bodyPr>
          <a:lstStyle/>
          <a:p>
            <a:pPr algn="just"/>
            <a:r>
              <a:rPr lang="en-US" sz="2200" dirty="0"/>
              <a:t>Support for this project from the Office of Polar Programs, Geoscience Directorate, National Science Foundation via grants #ANT-1543305 and #ANT-1848710  is appreciated. The authors want to give a special thanks to Theresa Cody at Madison College for her assistance. </a:t>
            </a:r>
          </a:p>
        </p:txBody>
      </p:sp>
      <p:pic>
        <p:nvPicPr>
          <p:cNvPr id="19" name="Picture 18"/>
          <p:cNvPicPr>
            <a:picLocks noChangeAspect="1"/>
          </p:cNvPicPr>
          <p:nvPr/>
        </p:nvPicPr>
        <p:blipFill rotWithShape="1">
          <a:blip r:embed="rId2"/>
          <a:srcRect t="1480" r="8334" b="6824"/>
          <a:stretch/>
        </p:blipFill>
        <p:spPr>
          <a:xfrm>
            <a:off x="22395281" y="12219031"/>
            <a:ext cx="10101078" cy="10025339"/>
          </a:xfrm>
          <a:prstGeom prst="rect">
            <a:avLst/>
          </a:prstGeom>
          <a:ln>
            <a:solidFill>
              <a:schemeClr val="tx1"/>
            </a:solidFill>
          </a:ln>
        </p:spPr>
      </p:pic>
      <p:pic>
        <p:nvPicPr>
          <p:cNvPr id="8" name="Picture 7"/>
          <p:cNvPicPr>
            <a:picLocks noChangeAspect="1"/>
          </p:cNvPicPr>
          <p:nvPr/>
        </p:nvPicPr>
        <p:blipFill rotWithShape="1">
          <a:blip r:embed="rId3"/>
          <a:srcRect l="1380" t="1328" r="8857" b="8666"/>
          <a:stretch/>
        </p:blipFill>
        <p:spPr>
          <a:xfrm>
            <a:off x="33175222" y="12223620"/>
            <a:ext cx="10216084" cy="10025339"/>
          </a:xfrm>
          <a:prstGeom prst="rect">
            <a:avLst/>
          </a:prstGeom>
          <a:ln>
            <a:solidFill>
              <a:schemeClr val="tx1"/>
            </a:solidFill>
          </a:ln>
        </p:spPr>
      </p:pic>
      <p:sp>
        <p:nvSpPr>
          <p:cNvPr id="20" name="TextBox 19"/>
          <p:cNvSpPr txBox="1"/>
          <p:nvPr/>
        </p:nvSpPr>
        <p:spPr>
          <a:xfrm>
            <a:off x="22382903" y="22624195"/>
            <a:ext cx="10113455" cy="861774"/>
          </a:xfrm>
          <a:prstGeom prst="rect">
            <a:avLst/>
          </a:prstGeom>
          <a:solidFill>
            <a:schemeClr val="bg1"/>
          </a:solidFill>
          <a:ln>
            <a:solidFill>
              <a:schemeClr val="tx1"/>
            </a:solidFill>
          </a:ln>
        </p:spPr>
        <p:txBody>
          <a:bodyPr wrap="square" rtlCol="0">
            <a:spAutoFit/>
          </a:bodyPr>
          <a:lstStyle/>
          <a:p>
            <a:pPr algn="ctr"/>
            <a:r>
              <a:rPr lang="en-US" sz="5000" dirty="0"/>
              <a:t>08:09 UTC 25 August 2018</a:t>
            </a:r>
          </a:p>
        </p:txBody>
      </p:sp>
      <p:sp>
        <p:nvSpPr>
          <p:cNvPr id="21" name="TextBox 20"/>
          <p:cNvSpPr txBox="1"/>
          <p:nvPr/>
        </p:nvSpPr>
        <p:spPr>
          <a:xfrm>
            <a:off x="33175222" y="22633328"/>
            <a:ext cx="10216084" cy="861774"/>
          </a:xfrm>
          <a:prstGeom prst="rect">
            <a:avLst/>
          </a:prstGeom>
          <a:solidFill>
            <a:schemeClr val="bg1"/>
          </a:solidFill>
          <a:ln>
            <a:solidFill>
              <a:schemeClr val="tx1"/>
            </a:solidFill>
          </a:ln>
        </p:spPr>
        <p:txBody>
          <a:bodyPr wrap="square" rtlCol="0">
            <a:spAutoFit/>
          </a:bodyPr>
          <a:lstStyle/>
          <a:p>
            <a:pPr algn="ctr"/>
            <a:r>
              <a:rPr lang="en-US" sz="5000" dirty="0"/>
              <a:t>09:40 UTC 25 August 2018</a:t>
            </a:r>
          </a:p>
        </p:txBody>
      </p:sp>
      <p:sp>
        <p:nvSpPr>
          <p:cNvPr id="23" name="TextBox 22"/>
          <p:cNvSpPr txBox="1"/>
          <p:nvPr/>
        </p:nvSpPr>
        <p:spPr>
          <a:xfrm>
            <a:off x="30993340" y="31027243"/>
            <a:ext cx="12301708" cy="1631216"/>
          </a:xfrm>
          <a:prstGeom prst="rect">
            <a:avLst/>
          </a:prstGeom>
          <a:noFill/>
        </p:spPr>
        <p:txBody>
          <a:bodyPr wrap="square" rtlCol="0">
            <a:spAutoFit/>
          </a:bodyPr>
          <a:lstStyle/>
          <a:p>
            <a:pPr algn="just"/>
            <a:r>
              <a:rPr lang="en-US" sz="2000" dirty="0" err="1"/>
              <a:t>Lazzara</a:t>
            </a:r>
            <a:r>
              <a:rPr lang="en-US" sz="2000" dirty="0"/>
              <a:t>, M.A., L.M. Keller, T. </a:t>
            </a:r>
            <a:r>
              <a:rPr lang="en-US" sz="2000" dirty="0" err="1"/>
              <a:t>Markle</a:t>
            </a:r>
            <a:r>
              <a:rPr lang="en-US" sz="2000" dirty="0"/>
              <a:t>, and J. Gallagher, 2012: Fifty-year Amundsen-Scott South Pole Station climatology. </a:t>
            </a:r>
            <a:r>
              <a:rPr lang="en-US" sz="2000" i="1" dirty="0"/>
              <a:t>Atmos. Res</a:t>
            </a:r>
            <a:r>
              <a:rPr lang="en-US" sz="2000" dirty="0"/>
              <a:t>., </a:t>
            </a:r>
            <a:r>
              <a:rPr lang="en-US" sz="2000" b="1" dirty="0"/>
              <a:t>118</a:t>
            </a:r>
            <a:r>
              <a:rPr lang="en-US" sz="2000" dirty="0"/>
              <a:t>, 240-259, doi:10.1016/j.atmosres.2012.06.027.</a:t>
            </a:r>
          </a:p>
          <a:p>
            <a:pPr algn="just"/>
            <a:endParaRPr lang="en-US" sz="2000" dirty="0"/>
          </a:p>
          <a:p>
            <a:pPr algn="just"/>
            <a:r>
              <a:rPr lang="en-US" sz="2000" dirty="0"/>
              <a:t>Davis, B., 2018: 446</a:t>
            </a:r>
            <a:r>
              <a:rPr lang="en-US" sz="2000" baseline="30000" dirty="0"/>
              <a:t>th</a:t>
            </a:r>
            <a:r>
              <a:rPr lang="en-US" sz="2000" dirty="0"/>
              <a:t> Air Wing Public Affairs. Accessed 28 September 2018, https://</a:t>
            </a:r>
            <a:r>
              <a:rPr lang="en-US" sz="2000" dirty="0" err="1"/>
              <a:t>www.af.mil</a:t>
            </a:r>
            <a:r>
              <a:rPr lang="en-US" sz="2000" dirty="0"/>
              <a:t>/News/Article-Display/Article/1646436/rapid-</a:t>
            </a:r>
            <a:r>
              <a:rPr lang="en-US" sz="2000" dirty="0" err="1"/>
              <a:t>antarctic</a:t>
            </a:r>
            <a:r>
              <a:rPr lang="en-US" sz="2000" dirty="0"/>
              <a:t>-airlift-saves-lives/</a:t>
            </a:r>
          </a:p>
        </p:txBody>
      </p:sp>
      <p:sp>
        <p:nvSpPr>
          <p:cNvPr id="27" name="Rectangle 1"/>
          <p:cNvSpPr>
            <a:spLocks noChangeArrowheads="1"/>
          </p:cNvSpPr>
          <p:nvPr/>
        </p:nvSpPr>
        <p:spPr bwMode="auto">
          <a:xfrm>
            <a:off x="740694" y="6616088"/>
            <a:ext cx="8844042" cy="1548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571500" marR="0" lvl="0" indent="-571500" algn="just" defTabSz="914400" rtl="0" eaLnBrk="0" fontAlgn="base" latinLnBrk="0" hangingPunct="0">
              <a:lnSpc>
                <a:spcPct val="100000"/>
              </a:lnSpc>
              <a:spcBef>
                <a:spcPct val="0"/>
              </a:spcBef>
              <a:spcAft>
                <a:spcPct val="0"/>
              </a:spcAft>
              <a:buClrTx/>
              <a:buSzTx/>
              <a:buFont typeface="Arial" charset="0"/>
              <a:buChar char="•"/>
              <a:tabLst/>
            </a:pPr>
            <a:r>
              <a:rPr kumimoji="0" lang="x-none" altLang="x-none" sz="4000" i="0" strike="noStrike" cap="none" normalizeH="0" baseline="0" dirty="0">
                <a:ln>
                  <a:noFill/>
                </a:ln>
                <a:effectLst/>
              </a:rPr>
              <a:t>A cold temperature of -55°C was observed and recorded by the FMQ-19</a:t>
            </a:r>
            <a:r>
              <a:rPr kumimoji="0" lang="en-US" altLang="x-none" sz="4000" i="0" strike="noStrike" cap="none" normalizeH="0" dirty="0">
                <a:ln>
                  <a:noFill/>
                </a:ln>
                <a:effectLst/>
              </a:rPr>
              <a:t> </a:t>
            </a:r>
            <a:r>
              <a:rPr kumimoji="0" lang="x-none" altLang="x-none" sz="4000" i="0" strike="noStrike" cap="none" normalizeH="0" baseline="0" dirty="0" bmk="">
                <a:ln>
                  <a:noFill/>
                </a:ln>
                <a:effectLst/>
              </a:rPr>
              <a:t>Automatic Meteorological Station (AMS) at Phoenix Airfield on </a:t>
            </a:r>
            <a:r>
              <a:rPr kumimoji="0" lang="x-none" altLang="x-none" sz="4000" i="0" strike="noStrike" cap="none" normalizeH="0" baseline="0" dirty="0" smtClean="0" bmk="">
                <a:ln>
                  <a:noFill/>
                </a:ln>
                <a:effectLst/>
              </a:rPr>
              <a:t>25 </a:t>
            </a:r>
            <a:r>
              <a:rPr kumimoji="0" lang="x-none" altLang="x-none" sz="4000" i="0" strike="noStrike" cap="none" normalizeH="0" baseline="0" dirty="0" bmk="">
                <a:ln>
                  <a:noFill/>
                </a:ln>
                <a:effectLst/>
              </a:rPr>
              <a:t>August 2018 that likely broke the previous regional record of -53.9°C </a:t>
            </a:r>
            <a:endParaRPr kumimoji="0" lang="en-US" altLang="x-none" sz="4000" i="0" strike="noStrike" cap="none" normalizeH="0" baseline="0" dirty="0" smtClean="0" bmk="">
              <a:ln>
                <a:noFill/>
              </a:ln>
              <a:effectLst/>
            </a:endParaRPr>
          </a:p>
          <a:p>
            <a:pPr marL="571500" marR="0" lvl="0" indent="-571500" algn="just" defTabSz="914400" rtl="0" eaLnBrk="0" fontAlgn="base" latinLnBrk="0" hangingPunct="0">
              <a:lnSpc>
                <a:spcPct val="100000"/>
              </a:lnSpc>
              <a:spcBef>
                <a:spcPct val="0"/>
              </a:spcBef>
              <a:spcAft>
                <a:spcPct val="0"/>
              </a:spcAft>
              <a:buClrTx/>
              <a:buSzTx/>
              <a:buFont typeface="Arial" charset="0"/>
              <a:buChar char="•"/>
              <a:tabLst/>
            </a:pPr>
            <a:r>
              <a:rPr kumimoji="0" lang="x-none" altLang="x-none" sz="4000" i="0" strike="noStrike" cap="none" normalizeH="0" baseline="0" dirty="0" smtClean="0" bmk="">
                <a:ln>
                  <a:noFill/>
                </a:ln>
                <a:effectLst/>
              </a:rPr>
              <a:t>There </a:t>
            </a:r>
            <a:r>
              <a:rPr kumimoji="0" lang="x-none" altLang="x-none" sz="4000" i="0" strike="noStrike" cap="none" normalizeH="0" baseline="0" dirty="0" bmk="">
                <a:ln>
                  <a:noFill/>
                </a:ln>
                <a:effectLst/>
              </a:rPr>
              <a:t>was a medical evacuation (medevac) that occurred on 25 August when the temperatures were observed to be exceptionally cold. </a:t>
            </a:r>
            <a:endParaRPr kumimoji="0" lang="en-US" altLang="x-none" sz="4000" i="0" strike="noStrike" cap="none" normalizeH="0" baseline="0" dirty="0" smtClean="0" bmk="">
              <a:ln>
                <a:noFill/>
              </a:ln>
              <a:effectLst/>
            </a:endParaRPr>
          </a:p>
          <a:p>
            <a:pPr marL="571500" marR="0" lvl="0" indent="-571500" algn="just" defTabSz="914400" rtl="0" eaLnBrk="0" fontAlgn="base" latinLnBrk="0" hangingPunct="0">
              <a:lnSpc>
                <a:spcPct val="100000"/>
              </a:lnSpc>
              <a:spcBef>
                <a:spcPct val="0"/>
              </a:spcBef>
              <a:spcAft>
                <a:spcPct val="0"/>
              </a:spcAft>
              <a:buClrTx/>
              <a:buSzTx/>
              <a:buFont typeface="Arial" charset="0"/>
              <a:buChar char="•"/>
              <a:tabLst/>
            </a:pPr>
            <a:r>
              <a:rPr kumimoji="0" lang="x-none" altLang="x-none" sz="4000" i="0" strike="noStrike" cap="none" normalizeH="0" baseline="0" dirty="0" smtClean="0" bmk="">
                <a:ln>
                  <a:noFill/>
                </a:ln>
                <a:effectLst/>
              </a:rPr>
              <a:t>Aviation </a:t>
            </a:r>
            <a:r>
              <a:rPr kumimoji="0" lang="x-none" altLang="x-none" sz="4000" i="0" strike="noStrike" cap="none" normalizeH="0" baseline="0" dirty="0" bmk="">
                <a:ln>
                  <a:noFill/>
                </a:ln>
                <a:effectLst/>
              </a:rPr>
              <a:t>operations can be at risk when limits are reached on the ground at -50°C, -55°C in the air, -58°C for jet fuel, and -54°C for the hydraulics </a:t>
            </a:r>
            <a:r>
              <a:rPr lang="en-US" altLang="x-none" sz="4000" dirty="0" bmk=""/>
              <a:t>(</a:t>
            </a:r>
            <a:r>
              <a:rPr kumimoji="0" lang="x-none" altLang="x-none" sz="4000" i="0" strike="noStrike" cap="none" normalizeH="0" baseline="0" dirty="0" bmk="">
                <a:ln>
                  <a:noFill/>
                </a:ln>
                <a:effectLst/>
              </a:rPr>
              <a:t>Lazzara et al., 2012). </a:t>
            </a:r>
            <a:endParaRPr kumimoji="0" lang="en-US" altLang="x-none" sz="4000" i="0" strike="noStrike" cap="none" normalizeH="0" baseline="0" dirty="0" smtClean="0" bmk="">
              <a:ln>
                <a:noFill/>
              </a:ln>
              <a:effectLst/>
            </a:endParaRPr>
          </a:p>
          <a:p>
            <a:pPr marL="571500" marR="0" lvl="0" indent="-571500" algn="just" defTabSz="914400" rtl="0" eaLnBrk="0" fontAlgn="base" latinLnBrk="0" hangingPunct="0">
              <a:lnSpc>
                <a:spcPct val="100000"/>
              </a:lnSpc>
              <a:spcBef>
                <a:spcPct val="0"/>
              </a:spcBef>
              <a:spcAft>
                <a:spcPct val="0"/>
              </a:spcAft>
              <a:buClrTx/>
              <a:buSzTx/>
              <a:buFont typeface="Arial" charset="0"/>
              <a:buChar char="•"/>
              <a:tabLst/>
            </a:pPr>
            <a:r>
              <a:rPr kumimoji="0" lang="x-none" altLang="x-none" sz="4000" strike="noStrike" cap="none" normalizeH="0" baseline="0" dirty="0" smtClean="0" bmk="">
                <a:ln>
                  <a:noFill/>
                </a:ln>
                <a:effectLst/>
              </a:rPr>
              <a:t>Reports </a:t>
            </a:r>
            <a:r>
              <a:rPr kumimoji="0" lang="x-none" altLang="x-none" sz="4000" strike="noStrike" cap="none" normalizeH="0" baseline="0" dirty="0" bmk="">
                <a:ln>
                  <a:noFill/>
                </a:ln>
                <a:effectLst/>
              </a:rPr>
              <a:t>from the medevac indicated that the aircraft was </a:t>
            </a:r>
            <a:r>
              <a:rPr kumimoji="0" lang="en-US" altLang="x-none" sz="4000" strike="noStrike" cap="none" normalizeH="0" baseline="0" dirty="0" bmk="">
                <a:ln>
                  <a:noFill/>
                </a:ln>
                <a:effectLst/>
              </a:rPr>
              <a:t>mechanically </a:t>
            </a:r>
            <a:r>
              <a:rPr kumimoji="0" lang="x-none" altLang="x-none" sz="4000" strike="noStrike" cap="none" normalizeH="0" baseline="0" dirty="0" bmk="">
                <a:ln>
                  <a:noFill/>
                </a:ln>
                <a:effectLst/>
              </a:rPr>
              <a:t>impacted by the extreme cold temperatures. </a:t>
            </a:r>
            <a:r>
              <a:rPr kumimoji="0" lang="x-none" altLang="x-none" sz="4000" i="0" strike="noStrike" cap="none" normalizeH="0" baseline="0" dirty="0" bmk="">
                <a:ln>
                  <a:noFill/>
                </a:ln>
                <a:effectLst/>
              </a:rPr>
              <a:t>The patients had to be loaded via the side door </a:t>
            </a:r>
            <a:r>
              <a:rPr kumimoji="0" lang="x-none" altLang="x-none" sz="4000" i="0" strike="noStrike" cap="none" normalizeH="0" baseline="0" dirty="0">
                <a:ln>
                  <a:noFill/>
                </a:ln>
                <a:effectLst/>
              </a:rPr>
              <a:t>(Davis, </a:t>
            </a:r>
            <a:r>
              <a:rPr kumimoji="0" lang="x-none" altLang="x-none" sz="4000" i="0" strike="noStrike" cap="none" normalizeH="0" baseline="0" dirty="0" smtClean="0">
                <a:ln>
                  <a:noFill/>
                </a:ln>
                <a:effectLst/>
              </a:rPr>
              <a:t> </a:t>
            </a:r>
            <a:r>
              <a:rPr kumimoji="0" lang="x-none" altLang="x-none" sz="4000" i="0" strike="noStrike" cap="none" normalizeH="0" baseline="0" dirty="0">
                <a:ln>
                  <a:noFill/>
                </a:ln>
                <a:effectLst/>
              </a:rPr>
              <a:t>2018).  </a:t>
            </a:r>
            <a:endParaRPr kumimoji="0" lang="en-US" altLang="x-none" sz="4000" i="0" strike="noStrike" cap="none" normalizeH="0" baseline="0" dirty="0" smtClean="0">
              <a:ln>
                <a:noFill/>
              </a:ln>
              <a:effectLst/>
            </a:endParaRPr>
          </a:p>
          <a:p>
            <a:pPr marL="571500" marR="0" lvl="0" indent="-571500" algn="just" defTabSz="914400" rtl="0" eaLnBrk="0" fontAlgn="base" latinLnBrk="0" hangingPunct="0">
              <a:lnSpc>
                <a:spcPct val="100000"/>
              </a:lnSpc>
              <a:spcBef>
                <a:spcPct val="0"/>
              </a:spcBef>
              <a:spcAft>
                <a:spcPct val="0"/>
              </a:spcAft>
              <a:buClrTx/>
              <a:buSzTx/>
              <a:buFont typeface="Arial" charset="0"/>
              <a:buChar char="•"/>
              <a:tabLst/>
            </a:pPr>
            <a:r>
              <a:rPr kumimoji="0" lang="x-none" altLang="x-none" sz="4000" strike="noStrike" cap="none" normalizeH="0" baseline="0" dirty="0" smtClean="0">
                <a:ln>
                  <a:noFill/>
                </a:ln>
                <a:effectLst/>
              </a:rPr>
              <a:t>The </a:t>
            </a:r>
            <a:r>
              <a:rPr kumimoji="0" lang="x-none" altLang="x-none" sz="4000" strike="noStrike" cap="none" normalizeH="0" baseline="0" dirty="0">
                <a:ln>
                  <a:noFill/>
                </a:ln>
                <a:effectLst/>
              </a:rPr>
              <a:t>main causes for this event are </a:t>
            </a:r>
            <a:r>
              <a:rPr kumimoji="0" lang="x-none" altLang="x-none" sz="4000" strike="noStrike" cap="none" normalizeH="0" baseline="0" dirty="0" smtClean="0">
                <a:ln>
                  <a:noFill/>
                </a:ln>
                <a:effectLst/>
              </a:rPr>
              <a:t>likely</a:t>
            </a:r>
            <a:r>
              <a:rPr kumimoji="0" lang="en-US" altLang="x-none" sz="4000" strike="noStrike" cap="none" normalizeH="0" baseline="0" dirty="0" smtClean="0">
                <a:ln>
                  <a:noFill/>
                </a:ln>
                <a:effectLst/>
              </a:rPr>
              <a:t> stagnant</a:t>
            </a:r>
            <a:r>
              <a:rPr kumimoji="0" lang="en-US" altLang="x-none" sz="4000" strike="noStrike" cap="none" normalizeH="0" dirty="0" smtClean="0">
                <a:ln>
                  <a:noFill/>
                </a:ln>
                <a:effectLst/>
              </a:rPr>
              <a:t> air, clear skies with no incoming radiation, and high pressure lasting for severa</a:t>
            </a:r>
            <a:r>
              <a:rPr lang="en-US" altLang="x-none" sz="4000" dirty="0" smtClean="0"/>
              <a:t>l days leading up to the recorded extreme.</a:t>
            </a:r>
            <a:r>
              <a:rPr kumimoji="0" lang="x-none" altLang="x-none" sz="4000" strike="noStrike" cap="none" normalizeH="0" baseline="0" dirty="0" smtClean="0">
                <a:ln>
                  <a:noFill/>
                </a:ln>
                <a:effectLst/>
              </a:rPr>
              <a:t> </a:t>
            </a:r>
            <a:endParaRPr kumimoji="0" lang="x-none" altLang="x-none" sz="4000" strike="noStrike" cap="none" normalizeH="0" baseline="0" dirty="0">
              <a:ln>
                <a:noFill/>
              </a:ln>
              <a:effectLst/>
              <a:highlight>
                <a:srgbClr val="FFFF00"/>
              </a:highlight>
            </a:endParaRPr>
          </a:p>
        </p:txBody>
      </p:sp>
      <p:graphicFrame>
        <p:nvGraphicFramePr>
          <p:cNvPr id="30" name="Chart 29"/>
          <p:cNvGraphicFramePr>
            <a:graphicFrameLocks/>
          </p:cNvGraphicFramePr>
          <p:nvPr>
            <p:extLst>
              <p:ext uri="{D42A27DB-BD31-4B8C-83A1-F6EECF244321}">
                <p14:modId xmlns:p14="http://schemas.microsoft.com/office/powerpoint/2010/main" val="901500137"/>
              </p:ext>
            </p:extLst>
          </p:nvPr>
        </p:nvGraphicFramePr>
        <p:xfrm>
          <a:off x="10642667" y="12300742"/>
          <a:ext cx="10905081" cy="644421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1" name="Chart 30"/>
          <p:cNvGraphicFramePr>
            <a:graphicFrameLocks/>
          </p:cNvGraphicFramePr>
          <p:nvPr>
            <p:extLst>
              <p:ext uri="{D42A27DB-BD31-4B8C-83A1-F6EECF244321}">
                <p14:modId xmlns:p14="http://schemas.microsoft.com/office/powerpoint/2010/main" val="1500579871"/>
              </p:ext>
            </p:extLst>
          </p:nvPr>
        </p:nvGraphicFramePr>
        <p:xfrm>
          <a:off x="10642667" y="5230911"/>
          <a:ext cx="10905081" cy="6629946"/>
        </p:xfrm>
        <a:graphic>
          <a:graphicData uri="http://schemas.openxmlformats.org/drawingml/2006/chart">
            <c:chart xmlns:c="http://schemas.openxmlformats.org/drawingml/2006/chart" xmlns:r="http://schemas.openxmlformats.org/officeDocument/2006/relationships" r:id="rId5"/>
          </a:graphicData>
        </a:graphic>
      </p:graphicFrame>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8685" y="458809"/>
            <a:ext cx="2738523" cy="1933605"/>
          </a:xfrm>
          <a:prstGeom prst="rect">
            <a:avLst/>
          </a:prstGeom>
        </p:spPr>
      </p:pic>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7208" y="2211348"/>
            <a:ext cx="2495021" cy="2495021"/>
          </a:xfrm>
          <a:prstGeom prst="rect">
            <a:avLst/>
          </a:prstGeom>
        </p:spPr>
      </p:pic>
      <p:pic>
        <p:nvPicPr>
          <p:cNvPr id="34" name="Picture 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0694" y="2392414"/>
            <a:ext cx="2045102" cy="1984186"/>
          </a:xfrm>
          <a:prstGeom prst="rect">
            <a:avLst/>
          </a:prstGeom>
        </p:spPr>
      </p:pic>
      <p:pic>
        <p:nvPicPr>
          <p:cNvPr id="35" name="Picture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178410" y="242005"/>
            <a:ext cx="1613534" cy="3630451"/>
          </a:xfrm>
          <a:prstGeom prst="rect">
            <a:avLst/>
          </a:prstGeom>
        </p:spPr>
      </p:pic>
      <p:pic>
        <p:nvPicPr>
          <p:cNvPr id="36" name="Picture 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283263" y="1587914"/>
            <a:ext cx="2171223" cy="3308309"/>
          </a:xfrm>
          <a:prstGeom prst="rect">
            <a:avLst/>
          </a:prstGeom>
        </p:spPr>
      </p:pic>
      <p:sp>
        <p:nvSpPr>
          <p:cNvPr id="37" name="TextBox 36"/>
          <p:cNvSpPr txBox="1"/>
          <p:nvPr/>
        </p:nvSpPr>
        <p:spPr>
          <a:xfrm>
            <a:off x="601083" y="30657429"/>
            <a:ext cx="9194056" cy="1615827"/>
          </a:xfrm>
          <a:prstGeom prst="rect">
            <a:avLst/>
          </a:prstGeom>
          <a:solidFill>
            <a:schemeClr val="bg1"/>
          </a:solidFill>
          <a:ln>
            <a:solidFill>
              <a:schemeClr val="tx1"/>
            </a:solidFill>
          </a:ln>
        </p:spPr>
        <p:txBody>
          <a:bodyPr wrap="square" rtlCol="0">
            <a:spAutoFit/>
          </a:bodyPr>
          <a:lstStyle/>
          <a:p>
            <a:pPr algn="just"/>
            <a:r>
              <a:rPr lang="en-US" sz="3300" dirty="0"/>
              <a:t>Image of a C-17 aircraft on Phoenix Runway on 25 August 2018 during a medevac (Photo courtesy of 304</a:t>
            </a:r>
            <a:r>
              <a:rPr lang="en-US" sz="3300" baseline="30000" dirty="0"/>
              <a:t>th</a:t>
            </a:r>
            <a:r>
              <a:rPr lang="en-US" sz="3300" dirty="0"/>
              <a:t> Expeditionary Air Unit).</a:t>
            </a:r>
          </a:p>
        </p:txBody>
      </p:sp>
      <p:sp>
        <p:nvSpPr>
          <p:cNvPr id="14" name="TextBox 13"/>
          <p:cNvSpPr txBox="1"/>
          <p:nvPr/>
        </p:nvSpPr>
        <p:spPr>
          <a:xfrm>
            <a:off x="24563008" y="30657430"/>
            <a:ext cx="4127600" cy="477054"/>
          </a:xfrm>
          <a:prstGeom prst="rect">
            <a:avLst/>
          </a:prstGeom>
          <a:noFill/>
        </p:spPr>
        <p:txBody>
          <a:bodyPr wrap="square" rtlCol="0">
            <a:spAutoFit/>
          </a:bodyPr>
          <a:lstStyle/>
          <a:p>
            <a:pPr algn="ctr"/>
            <a:r>
              <a:rPr lang="en-US" sz="2500" dirty="0"/>
              <a:t>Acknowledgements</a:t>
            </a:r>
          </a:p>
        </p:txBody>
      </p:sp>
      <p:sp>
        <p:nvSpPr>
          <p:cNvPr id="39" name="Rectangle 38"/>
          <p:cNvSpPr/>
          <p:nvPr/>
        </p:nvSpPr>
        <p:spPr>
          <a:xfrm>
            <a:off x="22382904" y="5230912"/>
            <a:ext cx="10113455" cy="66299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2615405" y="5351902"/>
            <a:ext cx="9648452" cy="6324808"/>
          </a:xfrm>
          <a:prstGeom prst="rect">
            <a:avLst/>
          </a:prstGeom>
          <a:solidFill>
            <a:schemeClr val="bg1"/>
          </a:solidFill>
          <a:ln>
            <a:noFill/>
          </a:ln>
        </p:spPr>
        <p:txBody>
          <a:bodyPr wrap="square" rtlCol="0">
            <a:spAutoFit/>
          </a:bodyPr>
          <a:lstStyle/>
          <a:p>
            <a:pPr algn="ctr"/>
            <a:r>
              <a:rPr lang="en-US" sz="4300" b="1" dirty="0"/>
              <a:t>24 August 2018</a:t>
            </a:r>
          </a:p>
          <a:p>
            <a:pPr marL="457200" indent="-457200" algn="just">
              <a:buFont typeface="Arial" charset="0"/>
              <a:buChar char="•"/>
            </a:pPr>
            <a:r>
              <a:rPr lang="en-US" sz="4000" dirty="0"/>
              <a:t>The FMQ-19 AMS indicated that the temperature was generally decreasing throughout the day from   -35°C to -54°C. </a:t>
            </a:r>
            <a:endParaRPr lang="en-US" sz="4000" dirty="0" smtClean="0"/>
          </a:p>
          <a:p>
            <a:pPr marL="457200" indent="-457200" algn="just">
              <a:buFont typeface="Arial" charset="0"/>
              <a:buChar char="•"/>
            </a:pPr>
            <a:r>
              <a:rPr lang="en-US" sz="4000" dirty="0" smtClean="0"/>
              <a:t>The </a:t>
            </a:r>
            <a:r>
              <a:rPr lang="en-US" sz="4000" dirty="0"/>
              <a:t>first observation of -54°C occurred at 19:50 UTC. </a:t>
            </a:r>
            <a:endParaRPr lang="en-US" sz="4000" dirty="0" smtClean="0"/>
          </a:p>
          <a:p>
            <a:pPr marL="457200" indent="-457200" algn="just">
              <a:buFont typeface="Arial" charset="0"/>
              <a:buChar char="•"/>
            </a:pPr>
            <a:r>
              <a:rPr lang="en-US" sz="4000" dirty="0"/>
              <a:t>T</a:t>
            </a:r>
            <a:r>
              <a:rPr lang="en-US" sz="4000" dirty="0" smtClean="0"/>
              <a:t>emperatures </a:t>
            </a:r>
            <a:r>
              <a:rPr lang="en-US" sz="4000" dirty="0"/>
              <a:t>decreased from -48°C to </a:t>
            </a:r>
            <a:r>
              <a:rPr lang="en-US" sz="4000" dirty="0" smtClean="0"/>
              <a:t>       -</a:t>
            </a:r>
            <a:r>
              <a:rPr lang="en-US" sz="4000" dirty="0"/>
              <a:t>53°C.  </a:t>
            </a:r>
            <a:endParaRPr lang="en-US" sz="4000" dirty="0" smtClean="0"/>
          </a:p>
          <a:p>
            <a:pPr marL="457200" indent="-457200" algn="just">
              <a:buFont typeface="Arial" charset="0"/>
              <a:buChar char="•"/>
            </a:pPr>
            <a:r>
              <a:rPr lang="en-US" sz="4000" dirty="0" smtClean="0"/>
              <a:t>Wind </a:t>
            </a:r>
            <a:r>
              <a:rPr lang="en-US" sz="4000" dirty="0"/>
              <a:t>speeds during the 24th ranged from 0 to 3 </a:t>
            </a:r>
            <a:r>
              <a:rPr lang="en-US" sz="4000" dirty="0" err="1"/>
              <a:t>kts</a:t>
            </a:r>
            <a:r>
              <a:rPr lang="en-US" sz="4000" dirty="0"/>
              <a:t>.  </a:t>
            </a:r>
          </a:p>
        </p:txBody>
      </p:sp>
      <p:sp>
        <p:nvSpPr>
          <p:cNvPr id="40" name="Rectangle 39"/>
          <p:cNvSpPr/>
          <p:nvPr/>
        </p:nvSpPr>
        <p:spPr>
          <a:xfrm>
            <a:off x="33175222" y="5230912"/>
            <a:ext cx="10216084" cy="66299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3331515" y="5280592"/>
            <a:ext cx="9923673" cy="6447919"/>
          </a:xfrm>
          <a:prstGeom prst="rect">
            <a:avLst/>
          </a:prstGeom>
          <a:noFill/>
          <a:ln>
            <a:noFill/>
          </a:ln>
        </p:spPr>
        <p:txBody>
          <a:bodyPr wrap="square" rtlCol="0">
            <a:spAutoFit/>
          </a:bodyPr>
          <a:lstStyle/>
          <a:p>
            <a:pPr algn="ctr"/>
            <a:r>
              <a:rPr lang="en-US" sz="4300" b="1" dirty="0"/>
              <a:t>25 August 2018</a:t>
            </a:r>
          </a:p>
          <a:p>
            <a:pPr marL="457200" indent="-457200" algn="just">
              <a:buFont typeface="Arial" charset="0"/>
              <a:buChar char="•"/>
            </a:pPr>
            <a:r>
              <a:rPr lang="en-US" sz="3700" dirty="0" smtClean="0"/>
              <a:t>METAR reports indicated that temperatures of      -54°C lasted from 04:25 to </a:t>
            </a:r>
            <a:r>
              <a:rPr lang="en-US" sz="3700" dirty="0"/>
              <a:t>06:55 UTC. </a:t>
            </a:r>
            <a:endParaRPr lang="en-US" sz="3700" dirty="0" smtClean="0"/>
          </a:p>
          <a:p>
            <a:pPr marL="457200" indent="-457200" algn="just">
              <a:buFont typeface="Arial" charset="0"/>
              <a:buChar char="•"/>
            </a:pPr>
            <a:r>
              <a:rPr lang="en-US" sz="3700" dirty="0" smtClean="0"/>
              <a:t>FMQ-19 </a:t>
            </a:r>
            <a:r>
              <a:rPr lang="en-US" sz="3700" dirty="0"/>
              <a:t>AMS observations indicated </a:t>
            </a:r>
            <a:r>
              <a:rPr lang="en-US" sz="3700" dirty="0" smtClean="0"/>
              <a:t>the </a:t>
            </a:r>
            <a:r>
              <a:rPr lang="en-US" sz="3700" dirty="0"/>
              <a:t>temperature </a:t>
            </a:r>
            <a:r>
              <a:rPr lang="en-US" sz="3700" dirty="0" smtClean="0"/>
              <a:t>dropped </a:t>
            </a:r>
            <a:r>
              <a:rPr lang="en-US" sz="3700" dirty="0"/>
              <a:t>to -</a:t>
            </a:r>
            <a:r>
              <a:rPr lang="en-US" sz="3700" dirty="0" smtClean="0"/>
              <a:t>55°C at </a:t>
            </a:r>
            <a:r>
              <a:rPr lang="en-US" sz="3700" dirty="0"/>
              <a:t>09:20 </a:t>
            </a:r>
            <a:r>
              <a:rPr lang="en-US" sz="3700" dirty="0" smtClean="0"/>
              <a:t>until </a:t>
            </a:r>
            <a:r>
              <a:rPr lang="en-US" sz="3700" dirty="0"/>
              <a:t>09:40 UTC. </a:t>
            </a:r>
            <a:endParaRPr lang="en-US" sz="3700" dirty="0" smtClean="0"/>
          </a:p>
          <a:p>
            <a:pPr marL="457200" indent="-457200" algn="just">
              <a:buFont typeface="Arial" charset="0"/>
              <a:buChar char="•"/>
            </a:pPr>
            <a:r>
              <a:rPr lang="en-US" sz="3700" dirty="0" smtClean="0"/>
              <a:t>The temperature increased in </a:t>
            </a:r>
            <a:r>
              <a:rPr lang="en-US" sz="3700" dirty="0"/>
              <a:t>a couple of hours due to clouds </a:t>
            </a:r>
            <a:r>
              <a:rPr lang="en-US" sz="3700" dirty="0" smtClean="0"/>
              <a:t>from </a:t>
            </a:r>
            <a:r>
              <a:rPr lang="en-US" sz="3700" dirty="0"/>
              <a:t>a low pressure system moving in from the </a:t>
            </a:r>
            <a:r>
              <a:rPr lang="en-US" sz="3700" dirty="0" smtClean="0"/>
              <a:t>north (not </a:t>
            </a:r>
            <a:r>
              <a:rPr lang="en-US" sz="3700" dirty="0"/>
              <a:t>shown</a:t>
            </a:r>
            <a:r>
              <a:rPr lang="en-US" sz="3700" dirty="0" smtClean="0"/>
              <a:t>).</a:t>
            </a:r>
          </a:p>
          <a:p>
            <a:pPr marL="457200" indent="-457200" algn="just">
              <a:buFont typeface="Arial" charset="0"/>
              <a:buChar char="•"/>
            </a:pPr>
            <a:r>
              <a:rPr lang="en-US" sz="3700" b="1" dirty="0" smtClean="0"/>
              <a:t> </a:t>
            </a:r>
            <a:r>
              <a:rPr lang="en-US" sz="3700" dirty="0"/>
              <a:t>This storm increased wind speeds up to 20 </a:t>
            </a:r>
            <a:r>
              <a:rPr lang="en-US" sz="3700" dirty="0" err="1" smtClean="0"/>
              <a:t>kts</a:t>
            </a:r>
            <a:r>
              <a:rPr lang="en-US" sz="3700" dirty="0"/>
              <a:t>, mixing the </a:t>
            </a:r>
            <a:r>
              <a:rPr lang="en-US" sz="3700" dirty="0" smtClean="0"/>
              <a:t>air in atmosphere</a:t>
            </a:r>
            <a:r>
              <a:rPr lang="en-US" sz="3700" dirty="0"/>
              <a:t>. </a:t>
            </a:r>
          </a:p>
        </p:txBody>
      </p:sp>
      <p:pic>
        <p:nvPicPr>
          <p:cNvPr id="2" name="Picture 1"/>
          <p:cNvPicPr>
            <a:picLocks noChangeAspect="1"/>
          </p:cNvPicPr>
          <p:nvPr/>
        </p:nvPicPr>
        <p:blipFill>
          <a:blip r:embed="rId11"/>
          <a:stretch>
            <a:fillRect/>
          </a:stretch>
        </p:blipFill>
        <p:spPr>
          <a:xfrm>
            <a:off x="601083" y="23237345"/>
            <a:ext cx="9194056" cy="6895542"/>
          </a:xfrm>
          <a:prstGeom prst="rect">
            <a:avLst/>
          </a:prstGeom>
          <a:ln>
            <a:solidFill>
              <a:schemeClr val="tx1"/>
            </a:solidFill>
          </a:ln>
        </p:spPr>
      </p:pic>
      <p:sp>
        <p:nvSpPr>
          <p:cNvPr id="3" name="TextBox 2"/>
          <p:cNvSpPr txBox="1"/>
          <p:nvPr/>
        </p:nvSpPr>
        <p:spPr>
          <a:xfrm>
            <a:off x="22561201" y="24560489"/>
            <a:ext cx="20693987" cy="5847755"/>
          </a:xfrm>
          <a:prstGeom prst="rect">
            <a:avLst/>
          </a:prstGeom>
          <a:noFill/>
        </p:spPr>
        <p:txBody>
          <a:bodyPr wrap="square" rtlCol="0">
            <a:spAutoFit/>
          </a:bodyPr>
          <a:lstStyle/>
          <a:p>
            <a:pPr marL="457200" indent="-457200" algn="just">
              <a:buFont typeface="Arial" charset="0"/>
              <a:buChar char="•"/>
            </a:pPr>
            <a:r>
              <a:rPr lang="en-US" sz="3400" dirty="0"/>
              <a:t>Temperatures for the winter fly-in period </a:t>
            </a:r>
            <a:r>
              <a:rPr lang="en-US" sz="3400" dirty="0" smtClean="0"/>
              <a:t>were </a:t>
            </a:r>
            <a:r>
              <a:rPr lang="en-US" sz="3400" dirty="0"/>
              <a:t>exceptionally low across the McMurdo Ice Shelf due to a combination of clear skies and an unusually persistent period of light wind. </a:t>
            </a:r>
            <a:endParaRPr lang="en-US" sz="3400" dirty="0" smtClean="0"/>
          </a:p>
          <a:p>
            <a:pPr marL="457200" indent="-457200" algn="just">
              <a:buFont typeface="Arial" charset="0"/>
              <a:buChar char="•"/>
            </a:pPr>
            <a:r>
              <a:rPr lang="en-US" sz="3400" dirty="0" smtClean="0"/>
              <a:t>The </a:t>
            </a:r>
            <a:r>
              <a:rPr lang="en-US" sz="3400" dirty="0"/>
              <a:t>below-average temperatures also increased the potential for ice </a:t>
            </a:r>
            <a:r>
              <a:rPr lang="en-US" sz="3400" dirty="0" smtClean="0"/>
              <a:t>fog. </a:t>
            </a:r>
            <a:r>
              <a:rPr lang="en-US" sz="3400" dirty="0"/>
              <a:t>Dense fog was reported on two of the three flight days, with satellite imagery and anecdotal evidence suggesting the fog was largely anthropogenic in nature due to release of hydrocarbon ice nuclei from combustion engines and aircraft. </a:t>
            </a:r>
            <a:endParaRPr lang="en-US" sz="3400" dirty="0" smtClean="0"/>
          </a:p>
          <a:p>
            <a:pPr marL="457200" indent="-457200" algn="just">
              <a:buFont typeface="Arial" charset="0"/>
              <a:buChar char="•"/>
            </a:pPr>
            <a:r>
              <a:rPr lang="en-US" sz="3400" dirty="0"/>
              <a:t>A</a:t>
            </a:r>
            <a:r>
              <a:rPr lang="en-US" sz="3400" dirty="0" smtClean="0"/>
              <a:t> </a:t>
            </a:r>
            <a:r>
              <a:rPr lang="en-US" sz="3400" dirty="0"/>
              <a:t>significant positive bias in the surface temperature forecast, with models over-forecasting the temperature by </a:t>
            </a:r>
            <a:r>
              <a:rPr lang="en-US" sz="3400" dirty="0" smtClean="0"/>
              <a:t>10-12°C (not shown). </a:t>
            </a:r>
          </a:p>
          <a:p>
            <a:pPr marL="457200" indent="-457200" algn="just">
              <a:buFont typeface="Arial" charset="0"/>
              <a:buChar char="•"/>
            </a:pPr>
            <a:r>
              <a:rPr lang="en-US" sz="3400" dirty="0" smtClean="0"/>
              <a:t>Knowledge </a:t>
            </a:r>
            <a:r>
              <a:rPr lang="en-US" sz="3400" dirty="0"/>
              <a:t>of the climate extremes and factors that </a:t>
            </a:r>
            <a:r>
              <a:rPr lang="en-US" sz="3400" dirty="0" smtClean="0"/>
              <a:t>lead </a:t>
            </a:r>
            <a:r>
              <a:rPr lang="en-US" sz="3400" dirty="0"/>
              <a:t>to below average temperatures over the McMurdo Ice Shelf are beneficial and allow forecasters to assist aviation mission planners with operational risk management. </a:t>
            </a:r>
            <a:endParaRPr lang="en-US" sz="3400" dirty="0" smtClean="0"/>
          </a:p>
          <a:p>
            <a:pPr marL="457200" indent="-457200" algn="just">
              <a:buFont typeface="Arial" charset="0"/>
              <a:buChar char="•"/>
            </a:pPr>
            <a:r>
              <a:rPr lang="en-US" sz="3400" dirty="0" smtClean="0"/>
              <a:t>Accurate </a:t>
            </a:r>
            <a:r>
              <a:rPr lang="en-US" sz="3400" dirty="0"/>
              <a:t>temperature and wind forecasts aid in the determination of optimal positioning of vehicles and airfield support staff to mitigate ice fog development and reduce the threat of cold injuries.</a:t>
            </a:r>
          </a:p>
        </p:txBody>
      </p:sp>
      <p:graphicFrame>
        <p:nvGraphicFramePr>
          <p:cNvPr id="41" name="Chart 40"/>
          <p:cNvGraphicFramePr>
            <a:graphicFrameLocks/>
          </p:cNvGraphicFramePr>
          <p:nvPr>
            <p:extLst>
              <p:ext uri="{D42A27DB-BD31-4B8C-83A1-F6EECF244321}">
                <p14:modId xmlns:p14="http://schemas.microsoft.com/office/powerpoint/2010/main" val="1015672974"/>
              </p:ext>
            </p:extLst>
          </p:nvPr>
        </p:nvGraphicFramePr>
        <p:xfrm>
          <a:off x="10642672" y="19192625"/>
          <a:ext cx="10905076" cy="650504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44" name="Chart 43"/>
          <p:cNvGraphicFramePr>
            <a:graphicFrameLocks/>
          </p:cNvGraphicFramePr>
          <p:nvPr>
            <p:extLst>
              <p:ext uri="{D42A27DB-BD31-4B8C-83A1-F6EECF244321}">
                <p14:modId xmlns:p14="http://schemas.microsoft.com/office/powerpoint/2010/main" val="1640801214"/>
              </p:ext>
            </p:extLst>
          </p:nvPr>
        </p:nvGraphicFramePr>
        <p:xfrm>
          <a:off x="10642667" y="26145338"/>
          <a:ext cx="10905081" cy="6584733"/>
        </p:xfrm>
        <a:graphic>
          <a:graphicData uri="http://schemas.openxmlformats.org/drawingml/2006/chart">
            <c:chart xmlns:c="http://schemas.openxmlformats.org/drawingml/2006/chart" xmlns:r="http://schemas.openxmlformats.org/officeDocument/2006/relationships" r:id="rId13"/>
          </a:graphicData>
        </a:graphic>
      </p:graphicFrame>
      <p:pic>
        <p:nvPicPr>
          <p:cNvPr id="4" name="Picture 3"/>
          <p:cNvPicPr>
            <a:picLocks noChangeAspect="1"/>
          </p:cNvPicPr>
          <p:nvPr/>
        </p:nvPicPr>
        <p:blipFill>
          <a:blip r:embed="rId14"/>
          <a:stretch>
            <a:fillRect/>
          </a:stretch>
        </p:blipFill>
        <p:spPr>
          <a:xfrm>
            <a:off x="40761544" y="334236"/>
            <a:ext cx="2227768" cy="3538220"/>
          </a:xfrm>
          <a:prstGeom prst="rect">
            <a:avLst/>
          </a:prstGeom>
        </p:spPr>
      </p:pic>
      <p:cxnSp>
        <p:nvCxnSpPr>
          <p:cNvPr id="38" name="Straight Connector 37">
            <a:extLst>
              <a:ext uri="{FF2B5EF4-FFF2-40B4-BE49-F238E27FC236}">
                <a16:creationId xmlns:a16="http://schemas.microsoft.com/office/drawing/2014/main" xmlns="" id="{5F95D5AE-C133-EF49-857C-946545E91D80}"/>
              </a:ext>
            </a:extLst>
          </p:cNvPr>
          <p:cNvCxnSpPr>
            <a:cxnSpLocks/>
          </p:cNvCxnSpPr>
          <p:nvPr/>
        </p:nvCxnSpPr>
        <p:spPr>
          <a:xfrm flipH="1">
            <a:off x="17498439" y="6213676"/>
            <a:ext cx="12851" cy="444940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5F95D5AE-C133-EF49-857C-946545E91D80}"/>
              </a:ext>
            </a:extLst>
          </p:cNvPr>
          <p:cNvCxnSpPr>
            <a:cxnSpLocks/>
          </p:cNvCxnSpPr>
          <p:nvPr/>
        </p:nvCxnSpPr>
        <p:spPr>
          <a:xfrm>
            <a:off x="17496456" y="13284199"/>
            <a:ext cx="0" cy="423333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5F95D5AE-C133-EF49-857C-946545E91D80}"/>
              </a:ext>
            </a:extLst>
          </p:cNvPr>
          <p:cNvCxnSpPr>
            <a:cxnSpLocks/>
          </p:cNvCxnSpPr>
          <p:nvPr/>
        </p:nvCxnSpPr>
        <p:spPr>
          <a:xfrm>
            <a:off x="17495610" y="20159390"/>
            <a:ext cx="4143" cy="42831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xmlns="" id="{5F95D5AE-C133-EF49-857C-946545E91D80}"/>
              </a:ext>
            </a:extLst>
          </p:cNvPr>
          <p:cNvCxnSpPr>
            <a:cxnSpLocks/>
          </p:cNvCxnSpPr>
          <p:nvPr/>
        </p:nvCxnSpPr>
        <p:spPr>
          <a:xfrm flipH="1">
            <a:off x="17504668" y="27128859"/>
            <a:ext cx="2544" cy="433648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5940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3707</TotalTime>
  <Words>634</Words>
  <Application>Microsoft Macintosh PowerPoint</Application>
  <PresentationFormat>Custom</PresentationFormat>
  <Paragraphs>50</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Georgia</vt:lpstr>
      <vt:lpstr>Helvetica</vt:lpstr>
      <vt:lpstr>Office Theme</vt:lpstr>
      <vt:lpstr>PowerPoint Presentation</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53</cp:revision>
  <cp:lastPrinted>2019-06-19T16:06:16Z</cp:lastPrinted>
  <dcterms:created xsi:type="dcterms:W3CDTF">2019-06-04T16:25:31Z</dcterms:created>
  <dcterms:modified xsi:type="dcterms:W3CDTF">2019-06-19T16:13:31Z</dcterms:modified>
</cp:coreProperties>
</file>